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3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A18CD1F-9948-44E6-A583-EA4718DF6C8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EB20A0-7C97-4F39-8307-C1EB2DBFB45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EB20A0-7C97-4F39-8307-C1EB2DBFB455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EB20A0-7C97-4F39-8307-C1EB2DBFB455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EB20A0-7C97-4F39-8307-C1EB2DBFB455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EB20A0-7C97-4F39-8307-C1EB2DBFB455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EB20A0-7C97-4F39-8307-C1EB2DBFB455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EB20A0-7C97-4F39-8307-C1EB2DBFB455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EB20A0-7C97-4F39-8307-C1EB2DBFB455}" type="slidenum">
              <a:rPr lang="en-US" smtClean="0"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EEB20A0-7C97-4F39-8307-C1EB2DBFB455}" type="slidenum">
              <a:rPr lang="en-US" smtClean="0"/>
              <a:t>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4E29D4-4182-4717-A95C-CB2A90B1A3D3}" type="datetimeFigureOut">
              <a:rPr lang="en-US" smtClean="0"/>
              <a:t>11/12/2009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2D8220-1C38-4B2C-825D-D000E6485F0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Solving Algebraic Equations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November 12, 2009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Content Objectives</a:t>
            </a:r>
          </a:p>
          <a:p>
            <a:r>
              <a:rPr lang="en-US" dirty="0" smtClean="0"/>
              <a:t>Review simplifying algebraic expression</a:t>
            </a:r>
          </a:p>
          <a:p>
            <a:r>
              <a:rPr lang="en-US" dirty="0" smtClean="0"/>
              <a:t>Discuss solving algebraic equations</a:t>
            </a:r>
          </a:p>
          <a:p>
            <a:pPr>
              <a:buNone/>
            </a:pPr>
            <a:r>
              <a:rPr lang="en-US" dirty="0" smtClean="0"/>
              <a:t>Language Objectives</a:t>
            </a:r>
          </a:p>
          <a:p>
            <a:r>
              <a:rPr lang="en-US" dirty="0" smtClean="0"/>
              <a:t>Be able to describe and apply the steps for solving algebraic equations</a:t>
            </a:r>
            <a:endParaRPr lang="en-US" dirty="0"/>
          </a:p>
        </p:txBody>
      </p:sp>
      <p:sp>
        <p:nvSpPr>
          <p:cNvPr id="4" name="SMARTPenAnnotation493"/>
          <p:cNvSpPr/>
          <p:nvPr/>
        </p:nvSpPr>
        <p:spPr>
          <a:xfrm>
            <a:off x="7332344" y="2434599"/>
            <a:ext cx="154274" cy="176358"/>
          </a:xfrm>
          <a:custGeom>
            <a:avLst/>
            <a:gdLst/>
            <a:ahLst/>
            <a:cxnLst/>
            <a:rect l="0" t="0" r="0" b="0"/>
            <a:pathLst>
              <a:path w="154274" h="176358">
                <a:moveTo>
                  <a:pt x="85725" y="17136"/>
                </a:moveTo>
                <a:lnTo>
                  <a:pt x="85725" y="8594"/>
                </a:lnTo>
                <a:lnTo>
                  <a:pt x="77507" y="8564"/>
                </a:lnTo>
                <a:lnTo>
                  <a:pt x="72707" y="4013"/>
                </a:lnTo>
                <a:lnTo>
                  <a:pt x="68942" y="344"/>
                </a:lnTo>
                <a:lnTo>
                  <a:pt x="64137" y="95"/>
                </a:lnTo>
                <a:lnTo>
                  <a:pt x="59872" y="11"/>
                </a:lnTo>
                <a:lnTo>
                  <a:pt x="55819" y="0"/>
                </a:lnTo>
                <a:lnTo>
                  <a:pt x="54358" y="949"/>
                </a:lnTo>
                <a:lnTo>
                  <a:pt x="53384" y="2535"/>
                </a:lnTo>
                <a:lnTo>
                  <a:pt x="52735" y="4544"/>
                </a:lnTo>
                <a:lnTo>
                  <a:pt x="51349" y="5884"/>
                </a:lnTo>
                <a:lnTo>
                  <a:pt x="49473" y="6777"/>
                </a:lnTo>
                <a:lnTo>
                  <a:pt x="44169" y="8210"/>
                </a:lnTo>
                <a:lnTo>
                  <a:pt x="40904" y="8406"/>
                </a:lnTo>
                <a:lnTo>
                  <a:pt x="38699" y="8459"/>
                </a:lnTo>
                <a:lnTo>
                  <a:pt x="37230" y="9446"/>
                </a:lnTo>
                <a:lnTo>
                  <a:pt x="36250" y="11057"/>
                </a:lnTo>
                <a:lnTo>
                  <a:pt x="35596" y="13083"/>
                </a:lnTo>
                <a:lnTo>
                  <a:pt x="34209" y="14434"/>
                </a:lnTo>
                <a:lnTo>
                  <a:pt x="32331" y="15334"/>
                </a:lnTo>
                <a:lnTo>
                  <a:pt x="27024" y="16780"/>
                </a:lnTo>
                <a:lnTo>
                  <a:pt x="26588" y="17851"/>
                </a:lnTo>
                <a:lnTo>
                  <a:pt x="26106" y="21581"/>
                </a:lnTo>
                <a:lnTo>
                  <a:pt x="25023" y="22957"/>
                </a:lnTo>
                <a:lnTo>
                  <a:pt x="23350" y="23874"/>
                </a:lnTo>
                <a:lnTo>
                  <a:pt x="18371" y="25346"/>
                </a:lnTo>
                <a:lnTo>
                  <a:pt x="17963" y="26419"/>
                </a:lnTo>
                <a:lnTo>
                  <a:pt x="17388" y="31528"/>
                </a:lnTo>
                <a:lnTo>
                  <a:pt x="17194" y="36277"/>
                </a:lnTo>
                <a:lnTo>
                  <a:pt x="17146" y="58774"/>
                </a:lnTo>
                <a:lnTo>
                  <a:pt x="18098" y="59182"/>
                </a:lnTo>
                <a:lnTo>
                  <a:pt x="21697" y="59636"/>
                </a:lnTo>
                <a:lnTo>
                  <a:pt x="25877" y="59926"/>
                </a:lnTo>
                <a:lnTo>
                  <a:pt x="29916" y="59966"/>
                </a:lnTo>
                <a:lnTo>
                  <a:pt x="32327" y="60929"/>
                </a:lnTo>
                <a:lnTo>
                  <a:pt x="34886" y="62524"/>
                </a:lnTo>
                <a:lnTo>
                  <a:pt x="41288" y="67376"/>
                </a:lnTo>
                <a:lnTo>
                  <a:pt x="44703" y="68040"/>
                </a:lnTo>
                <a:lnTo>
                  <a:pt x="46947" y="68217"/>
                </a:lnTo>
                <a:lnTo>
                  <a:pt x="49396" y="69287"/>
                </a:lnTo>
                <a:lnTo>
                  <a:pt x="51981" y="70953"/>
                </a:lnTo>
                <a:lnTo>
                  <a:pt x="54657" y="73016"/>
                </a:lnTo>
                <a:lnTo>
                  <a:pt x="57393" y="74392"/>
                </a:lnTo>
                <a:lnTo>
                  <a:pt x="60169" y="75309"/>
                </a:lnTo>
                <a:lnTo>
                  <a:pt x="66919" y="76781"/>
                </a:lnTo>
                <a:lnTo>
                  <a:pt x="70383" y="79522"/>
                </a:lnTo>
                <a:lnTo>
                  <a:pt x="72639" y="81586"/>
                </a:lnTo>
                <a:lnTo>
                  <a:pt x="76049" y="82963"/>
                </a:lnTo>
                <a:lnTo>
                  <a:pt x="80227" y="83880"/>
                </a:lnTo>
                <a:lnTo>
                  <a:pt x="84917" y="84492"/>
                </a:lnTo>
                <a:lnTo>
                  <a:pt x="88997" y="85853"/>
                </a:lnTo>
                <a:lnTo>
                  <a:pt x="92669" y="87712"/>
                </a:lnTo>
                <a:lnTo>
                  <a:pt x="100855" y="92989"/>
                </a:lnTo>
                <a:lnTo>
                  <a:pt x="104515" y="93711"/>
                </a:lnTo>
                <a:lnTo>
                  <a:pt x="106825" y="93903"/>
                </a:lnTo>
                <a:lnTo>
                  <a:pt x="109317" y="94984"/>
                </a:lnTo>
                <a:lnTo>
                  <a:pt x="111931" y="96657"/>
                </a:lnTo>
                <a:lnTo>
                  <a:pt x="114625" y="98725"/>
                </a:lnTo>
                <a:lnTo>
                  <a:pt x="117375" y="100103"/>
                </a:lnTo>
                <a:lnTo>
                  <a:pt x="120160" y="101022"/>
                </a:lnTo>
                <a:lnTo>
                  <a:pt x="122969" y="101635"/>
                </a:lnTo>
                <a:lnTo>
                  <a:pt x="125795" y="102044"/>
                </a:lnTo>
                <a:lnTo>
                  <a:pt x="128631" y="102316"/>
                </a:lnTo>
                <a:lnTo>
                  <a:pt x="131474" y="102497"/>
                </a:lnTo>
                <a:lnTo>
                  <a:pt x="134322" y="103571"/>
                </a:lnTo>
                <a:lnTo>
                  <a:pt x="137173" y="105239"/>
                </a:lnTo>
                <a:lnTo>
                  <a:pt x="145232" y="111071"/>
                </a:lnTo>
                <a:lnTo>
                  <a:pt x="148050" y="113812"/>
                </a:lnTo>
                <a:lnTo>
                  <a:pt x="153070" y="118782"/>
                </a:lnTo>
                <a:lnTo>
                  <a:pt x="153756" y="122002"/>
                </a:lnTo>
                <a:lnTo>
                  <a:pt x="154197" y="127279"/>
                </a:lnTo>
                <a:lnTo>
                  <a:pt x="154273" y="132744"/>
                </a:lnTo>
                <a:lnTo>
                  <a:pt x="153332" y="134213"/>
                </a:lnTo>
                <a:lnTo>
                  <a:pt x="151751" y="135192"/>
                </a:lnTo>
                <a:lnTo>
                  <a:pt x="146921" y="136764"/>
                </a:lnTo>
                <a:lnTo>
                  <a:pt x="146525" y="137845"/>
                </a:lnTo>
                <a:lnTo>
                  <a:pt x="146085" y="141587"/>
                </a:lnTo>
                <a:lnTo>
                  <a:pt x="145015" y="142965"/>
                </a:lnTo>
                <a:lnTo>
                  <a:pt x="143350" y="143885"/>
                </a:lnTo>
                <a:lnTo>
                  <a:pt x="141287" y="144498"/>
                </a:lnTo>
                <a:lnTo>
                  <a:pt x="138959" y="145858"/>
                </a:lnTo>
                <a:lnTo>
                  <a:pt x="136455" y="147718"/>
                </a:lnTo>
                <a:lnTo>
                  <a:pt x="133832" y="149911"/>
                </a:lnTo>
                <a:lnTo>
                  <a:pt x="131132" y="151373"/>
                </a:lnTo>
                <a:lnTo>
                  <a:pt x="128378" y="152347"/>
                </a:lnTo>
                <a:lnTo>
                  <a:pt x="125591" y="152996"/>
                </a:lnTo>
                <a:lnTo>
                  <a:pt x="122780" y="153429"/>
                </a:lnTo>
                <a:lnTo>
                  <a:pt x="119954" y="153718"/>
                </a:lnTo>
                <a:lnTo>
                  <a:pt x="117116" y="153911"/>
                </a:lnTo>
                <a:lnTo>
                  <a:pt x="114273" y="154991"/>
                </a:lnTo>
                <a:lnTo>
                  <a:pt x="111424" y="156664"/>
                </a:lnTo>
                <a:lnTo>
                  <a:pt x="108573" y="158732"/>
                </a:lnTo>
                <a:lnTo>
                  <a:pt x="105720" y="160111"/>
                </a:lnTo>
                <a:lnTo>
                  <a:pt x="102865" y="161030"/>
                </a:lnTo>
                <a:lnTo>
                  <a:pt x="100010" y="161643"/>
                </a:lnTo>
                <a:lnTo>
                  <a:pt x="97153" y="163004"/>
                </a:lnTo>
                <a:lnTo>
                  <a:pt x="94297" y="164863"/>
                </a:lnTo>
                <a:lnTo>
                  <a:pt x="91439" y="167056"/>
                </a:lnTo>
                <a:lnTo>
                  <a:pt x="88582" y="168518"/>
                </a:lnTo>
                <a:lnTo>
                  <a:pt x="85725" y="169492"/>
                </a:lnTo>
                <a:lnTo>
                  <a:pt x="82868" y="170141"/>
                </a:lnTo>
                <a:lnTo>
                  <a:pt x="80010" y="170574"/>
                </a:lnTo>
                <a:lnTo>
                  <a:pt x="77153" y="170863"/>
                </a:lnTo>
                <a:lnTo>
                  <a:pt x="74296" y="171056"/>
                </a:lnTo>
                <a:lnTo>
                  <a:pt x="71438" y="171184"/>
                </a:lnTo>
                <a:lnTo>
                  <a:pt x="65723" y="171327"/>
                </a:lnTo>
                <a:lnTo>
                  <a:pt x="62865" y="172317"/>
                </a:lnTo>
                <a:lnTo>
                  <a:pt x="60008" y="173930"/>
                </a:lnTo>
                <a:lnTo>
                  <a:pt x="57151" y="175958"/>
                </a:lnTo>
                <a:lnTo>
                  <a:pt x="55246" y="176357"/>
                </a:lnTo>
                <a:lnTo>
                  <a:pt x="53976" y="175671"/>
                </a:lnTo>
                <a:lnTo>
                  <a:pt x="53130" y="174261"/>
                </a:lnTo>
                <a:lnTo>
                  <a:pt x="51613" y="173321"/>
                </a:lnTo>
                <a:lnTo>
                  <a:pt x="47386" y="172276"/>
                </a:lnTo>
                <a:lnTo>
                  <a:pt x="44927" y="171998"/>
                </a:lnTo>
                <a:lnTo>
                  <a:pt x="42333" y="171812"/>
                </a:lnTo>
                <a:lnTo>
                  <a:pt x="39653" y="171688"/>
                </a:lnTo>
                <a:lnTo>
                  <a:pt x="34134" y="171551"/>
                </a:lnTo>
                <a:lnTo>
                  <a:pt x="21660" y="171447"/>
                </a:lnTo>
                <a:lnTo>
                  <a:pt x="20155" y="170492"/>
                </a:lnTo>
                <a:lnTo>
                  <a:pt x="19152" y="168903"/>
                </a:lnTo>
                <a:lnTo>
                  <a:pt x="17542" y="164060"/>
                </a:lnTo>
                <a:lnTo>
                  <a:pt x="16457" y="163663"/>
                </a:lnTo>
                <a:lnTo>
                  <a:pt x="12713" y="163221"/>
                </a:lnTo>
                <a:lnTo>
                  <a:pt x="8605" y="162871"/>
                </a:lnTo>
                <a:lnTo>
                  <a:pt x="0" y="16286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494"/>
          <p:cNvSpPr/>
          <p:nvPr/>
        </p:nvSpPr>
        <p:spPr>
          <a:xfrm>
            <a:off x="7555230" y="2245995"/>
            <a:ext cx="402908" cy="308254"/>
          </a:xfrm>
          <a:custGeom>
            <a:avLst/>
            <a:gdLst/>
            <a:ahLst/>
            <a:cxnLst/>
            <a:rect l="0" t="0" r="0" b="0"/>
            <a:pathLst>
              <a:path w="402908" h="308254">
                <a:moveTo>
                  <a:pt x="0" y="231457"/>
                </a:moveTo>
                <a:lnTo>
                  <a:pt x="8468" y="231457"/>
                </a:lnTo>
                <a:lnTo>
                  <a:pt x="8563" y="238838"/>
                </a:lnTo>
                <a:lnTo>
                  <a:pt x="9519" y="239235"/>
                </a:lnTo>
                <a:lnTo>
                  <a:pt x="13120" y="239677"/>
                </a:lnTo>
                <a:lnTo>
                  <a:pt x="14462" y="240747"/>
                </a:lnTo>
                <a:lnTo>
                  <a:pt x="15356" y="242412"/>
                </a:lnTo>
                <a:lnTo>
                  <a:pt x="15952" y="244476"/>
                </a:lnTo>
                <a:lnTo>
                  <a:pt x="17302" y="245851"/>
                </a:lnTo>
                <a:lnTo>
                  <a:pt x="19154" y="246768"/>
                </a:lnTo>
                <a:lnTo>
                  <a:pt x="23753" y="247787"/>
                </a:lnTo>
                <a:lnTo>
                  <a:pt x="28972" y="248240"/>
                </a:lnTo>
                <a:lnTo>
                  <a:pt x="31696" y="249313"/>
                </a:lnTo>
                <a:lnTo>
                  <a:pt x="41204" y="255951"/>
                </a:lnTo>
                <a:lnTo>
                  <a:pt x="49378" y="263777"/>
                </a:lnTo>
                <a:lnTo>
                  <a:pt x="67249" y="281562"/>
                </a:lnTo>
                <a:lnTo>
                  <a:pt x="67693" y="282958"/>
                </a:lnTo>
                <a:lnTo>
                  <a:pt x="68185" y="287049"/>
                </a:lnTo>
                <a:lnTo>
                  <a:pt x="69269" y="288521"/>
                </a:lnTo>
                <a:lnTo>
                  <a:pt x="70944" y="289502"/>
                </a:lnTo>
                <a:lnTo>
                  <a:pt x="73013" y="290156"/>
                </a:lnTo>
                <a:lnTo>
                  <a:pt x="74393" y="291545"/>
                </a:lnTo>
                <a:lnTo>
                  <a:pt x="75313" y="293423"/>
                </a:lnTo>
                <a:lnTo>
                  <a:pt x="75926" y="295628"/>
                </a:lnTo>
                <a:lnTo>
                  <a:pt x="77287" y="297098"/>
                </a:lnTo>
                <a:lnTo>
                  <a:pt x="79147" y="298077"/>
                </a:lnTo>
                <a:lnTo>
                  <a:pt x="83754" y="299166"/>
                </a:lnTo>
                <a:lnTo>
                  <a:pt x="92721" y="299923"/>
                </a:lnTo>
                <a:lnTo>
                  <a:pt x="93246" y="300913"/>
                </a:lnTo>
                <a:lnTo>
                  <a:pt x="94159" y="307408"/>
                </a:lnTo>
                <a:lnTo>
                  <a:pt x="95158" y="307809"/>
                </a:lnTo>
                <a:lnTo>
                  <a:pt x="98807" y="308253"/>
                </a:lnTo>
                <a:lnTo>
                  <a:pt x="100161" y="307420"/>
                </a:lnTo>
                <a:lnTo>
                  <a:pt x="101064" y="305911"/>
                </a:lnTo>
                <a:lnTo>
                  <a:pt x="102513" y="301197"/>
                </a:lnTo>
                <a:lnTo>
                  <a:pt x="109644" y="292470"/>
                </a:lnTo>
                <a:lnTo>
                  <a:pt x="114770" y="283656"/>
                </a:lnTo>
                <a:lnTo>
                  <a:pt x="118424" y="278639"/>
                </a:lnTo>
                <a:lnTo>
                  <a:pt x="122764" y="273389"/>
                </a:lnTo>
                <a:lnTo>
                  <a:pt x="127563" y="267984"/>
                </a:lnTo>
                <a:lnTo>
                  <a:pt x="131714" y="262476"/>
                </a:lnTo>
                <a:lnTo>
                  <a:pt x="135434" y="256899"/>
                </a:lnTo>
                <a:lnTo>
                  <a:pt x="138867" y="251276"/>
                </a:lnTo>
                <a:lnTo>
                  <a:pt x="144013" y="244670"/>
                </a:lnTo>
                <a:lnTo>
                  <a:pt x="150301" y="237408"/>
                </a:lnTo>
                <a:lnTo>
                  <a:pt x="157351" y="229709"/>
                </a:lnTo>
                <a:lnTo>
                  <a:pt x="172804" y="213535"/>
                </a:lnTo>
                <a:lnTo>
                  <a:pt x="206007" y="179868"/>
                </a:lnTo>
                <a:lnTo>
                  <a:pt x="214491" y="170395"/>
                </a:lnTo>
                <a:lnTo>
                  <a:pt x="223003" y="160269"/>
                </a:lnTo>
                <a:lnTo>
                  <a:pt x="231537" y="149708"/>
                </a:lnTo>
                <a:lnTo>
                  <a:pt x="241035" y="139810"/>
                </a:lnTo>
                <a:lnTo>
                  <a:pt x="251178" y="130354"/>
                </a:lnTo>
                <a:lnTo>
                  <a:pt x="261749" y="121193"/>
                </a:lnTo>
                <a:lnTo>
                  <a:pt x="272607" y="111275"/>
                </a:lnTo>
                <a:lnTo>
                  <a:pt x="294831" y="90095"/>
                </a:lnTo>
                <a:lnTo>
                  <a:pt x="324212" y="61302"/>
                </a:lnTo>
                <a:lnTo>
                  <a:pt x="333300" y="53250"/>
                </a:lnTo>
                <a:lnTo>
                  <a:pt x="342214" y="45978"/>
                </a:lnTo>
                <a:lnTo>
                  <a:pt x="351015" y="39224"/>
                </a:lnTo>
                <a:lnTo>
                  <a:pt x="358788" y="32817"/>
                </a:lnTo>
                <a:lnTo>
                  <a:pt x="365874" y="26640"/>
                </a:lnTo>
                <a:lnTo>
                  <a:pt x="372503" y="20618"/>
                </a:lnTo>
                <a:lnTo>
                  <a:pt x="384949" y="11386"/>
                </a:lnTo>
                <a:lnTo>
                  <a:pt x="402907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Expressions vs. Equations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389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274320">
                <a:tc>
                  <a:txBody>
                    <a:bodyPr/>
                    <a:lstStyle/>
                    <a:p>
                      <a:r>
                        <a:rPr lang="en-US" b="1" dirty="0"/>
                        <a:t>Equation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b="1"/>
                        <a:t>Expression</a:t>
                      </a:r>
                      <a:endParaRPr lang="en-US"/>
                    </a:p>
                  </a:txBody>
                  <a:tcPr anchor="ctr"/>
                </a:tc>
              </a:tr>
              <a:tr h="274320">
                <a:tc>
                  <a:txBody>
                    <a:bodyPr/>
                    <a:lstStyle/>
                    <a:p>
                      <a:pPr>
                        <a:buFont typeface="Arial"/>
                        <a:buNone/>
                      </a:pPr>
                      <a:r>
                        <a:rPr lang="en-US" sz="2400" dirty="0"/>
                        <a:t>An equation is a SENTENCE</a:t>
                      </a:r>
                      <a:r>
                        <a:rPr lang="en-US" sz="2400" dirty="0" smtClean="0"/>
                        <a:t>.</a:t>
                      </a:r>
                      <a:endParaRPr lang="en-US" sz="2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en-US" sz="2400" dirty="0" smtClean="0"/>
                        <a:t>An expression is a PHRASE, </a:t>
                      </a:r>
                      <a:br>
                        <a:rPr lang="en-US" sz="2400" dirty="0" smtClean="0"/>
                      </a:br>
                      <a:r>
                        <a:rPr lang="en-US" sz="2400" dirty="0" smtClean="0"/>
                        <a:t>a sentence fragment.</a:t>
                      </a:r>
                      <a:endParaRPr lang="en-US" sz="2400" dirty="0"/>
                    </a:p>
                  </a:txBody>
                  <a:tcPr/>
                </a:tc>
              </a:tr>
              <a:tr h="27432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One solves an equation.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One simplifies an expression.</a:t>
                      </a:r>
                      <a:endParaRPr lang="en-US" sz="2400" dirty="0"/>
                    </a:p>
                  </a:txBody>
                  <a:tcPr/>
                </a:tc>
              </a:tr>
              <a:tr h="27432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An equation HAS an</a:t>
                      </a:r>
                      <a:r>
                        <a:rPr lang="en-US" sz="2400" baseline="0" dirty="0" smtClean="0"/>
                        <a:t> equals</a:t>
                      </a:r>
                      <a:r>
                        <a:rPr lang="en-US" sz="2400" dirty="0" smtClean="0"/>
                        <a:t> symbol.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An expression HAS NO equals symbol. </a:t>
                      </a:r>
                    </a:p>
                    <a:p>
                      <a:endParaRPr lang="en-US" sz="2400" dirty="0"/>
                    </a:p>
                  </a:txBody>
                  <a:tcPr/>
                </a:tc>
              </a:tr>
              <a:tr h="27432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Example: Ten is five less than a number.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         10 = x - 5</a:t>
                      </a:r>
                    </a:p>
                    <a:p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dirty="0" smtClean="0"/>
                        <a:t>Example:</a:t>
                      </a:r>
                      <a:r>
                        <a:rPr lang="en-US" sz="2400" baseline="0" dirty="0" smtClean="0"/>
                        <a:t> </a:t>
                      </a:r>
                      <a:r>
                        <a:rPr lang="en-US" sz="2400" dirty="0" smtClean="0"/>
                        <a:t>five less than a number</a:t>
                      </a:r>
                      <a:br>
                        <a:rPr lang="en-US" sz="2400" dirty="0" smtClean="0"/>
                      </a:br>
                      <a:r>
                        <a:rPr lang="en-US" sz="2400" dirty="0" smtClean="0"/>
                        <a:t>            x - 5 </a:t>
                      </a:r>
                    </a:p>
                    <a:p>
                      <a:endParaRPr lang="en-US" sz="2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Steps to solving linear equations in one variable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arenR"/>
            </a:pPr>
            <a:r>
              <a:rPr lang="en-US" dirty="0" smtClean="0"/>
              <a:t>Remove any grouping symbols, using the distributive property.</a:t>
            </a:r>
          </a:p>
          <a:p>
            <a:pPr marL="514350" indent="-514350">
              <a:buAutoNum type="arabicParenR"/>
            </a:pPr>
            <a:r>
              <a:rPr lang="en-US" dirty="0" smtClean="0"/>
              <a:t>Using addition and subtraction, isolate the variable on one side of the equation.</a:t>
            </a:r>
          </a:p>
          <a:p>
            <a:pPr marL="514350" indent="-514350">
              <a:buAutoNum type="arabicParenR"/>
            </a:pPr>
            <a:r>
              <a:rPr lang="en-US" dirty="0" smtClean="0"/>
              <a:t>Using multiplication or division, isolate the variable.</a:t>
            </a:r>
          </a:p>
          <a:p>
            <a:pPr marL="514350" indent="-514350">
              <a:buAutoNum type="arabicParenR"/>
            </a:pPr>
            <a:r>
              <a:rPr lang="en-US" dirty="0" smtClean="0"/>
              <a:t>Check the solution in the original equation.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Using addition and subtraction to isolate a variable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x+10=11				x-2=7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  <p:sp>
        <p:nvSpPr>
          <p:cNvPr id="4" name="SMARTPenAnnotation466"/>
          <p:cNvSpPr/>
          <p:nvPr/>
        </p:nvSpPr>
        <p:spPr>
          <a:xfrm>
            <a:off x="791527" y="2228850"/>
            <a:ext cx="214313" cy="25718"/>
          </a:xfrm>
          <a:custGeom>
            <a:avLst/>
            <a:gdLst/>
            <a:ahLst/>
            <a:cxnLst/>
            <a:rect l="0" t="0" r="0" b="0"/>
            <a:pathLst>
              <a:path w="214313" h="25718">
                <a:moveTo>
                  <a:pt x="0" y="25717"/>
                </a:moveTo>
                <a:lnTo>
                  <a:pt x="8219" y="25717"/>
                </a:lnTo>
                <a:lnTo>
                  <a:pt x="9289" y="24764"/>
                </a:lnTo>
                <a:lnTo>
                  <a:pt x="13019" y="21166"/>
                </a:lnTo>
                <a:lnTo>
                  <a:pt x="16299" y="19826"/>
                </a:lnTo>
                <a:lnTo>
                  <a:pt x="20391" y="18932"/>
                </a:lnTo>
                <a:lnTo>
                  <a:pt x="25024" y="18336"/>
                </a:lnTo>
                <a:lnTo>
                  <a:pt x="29065" y="17939"/>
                </a:lnTo>
                <a:lnTo>
                  <a:pt x="32712" y="17674"/>
                </a:lnTo>
                <a:lnTo>
                  <a:pt x="36095" y="17497"/>
                </a:lnTo>
                <a:lnTo>
                  <a:pt x="44935" y="17302"/>
                </a:lnTo>
                <a:lnTo>
                  <a:pt x="66132" y="17176"/>
                </a:lnTo>
                <a:lnTo>
                  <a:pt x="71710" y="16213"/>
                </a:lnTo>
                <a:lnTo>
                  <a:pt x="77334" y="14618"/>
                </a:lnTo>
                <a:lnTo>
                  <a:pt x="82989" y="12603"/>
                </a:lnTo>
                <a:lnTo>
                  <a:pt x="87711" y="11259"/>
                </a:lnTo>
                <a:lnTo>
                  <a:pt x="91811" y="10364"/>
                </a:lnTo>
                <a:lnTo>
                  <a:pt x="95498" y="9766"/>
                </a:lnTo>
                <a:lnTo>
                  <a:pt x="99860" y="9368"/>
                </a:lnTo>
                <a:lnTo>
                  <a:pt x="104673" y="9103"/>
                </a:lnTo>
                <a:lnTo>
                  <a:pt x="114149" y="8808"/>
                </a:lnTo>
                <a:lnTo>
                  <a:pt x="127993" y="8619"/>
                </a:lnTo>
                <a:lnTo>
                  <a:pt x="148555" y="8575"/>
                </a:lnTo>
                <a:lnTo>
                  <a:pt x="151424" y="7621"/>
                </a:lnTo>
                <a:lnTo>
                  <a:pt x="154289" y="6033"/>
                </a:lnTo>
                <a:lnTo>
                  <a:pt x="157152" y="4022"/>
                </a:lnTo>
                <a:lnTo>
                  <a:pt x="160013" y="2681"/>
                </a:lnTo>
                <a:lnTo>
                  <a:pt x="162873" y="1787"/>
                </a:lnTo>
                <a:lnTo>
                  <a:pt x="165732" y="1191"/>
                </a:lnTo>
                <a:lnTo>
                  <a:pt x="171449" y="529"/>
                </a:lnTo>
                <a:lnTo>
                  <a:pt x="177164" y="235"/>
                </a:lnTo>
                <a:lnTo>
                  <a:pt x="182880" y="104"/>
                </a:lnTo>
                <a:lnTo>
                  <a:pt x="21431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467"/>
          <p:cNvSpPr/>
          <p:nvPr/>
        </p:nvSpPr>
        <p:spPr>
          <a:xfrm>
            <a:off x="1048702" y="2160270"/>
            <a:ext cx="8573" cy="171451"/>
          </a:xfrm>
          <a:custGeom>
            <a:avLst/>
            <a:gdLst/>
            <a:ahLst/>
            <a:cxnLst/>
            <a:rect l="0" t="0" r="0" b="0"/>
            <a:pathLst>
              <a:path w="8573" h="171451">
                <a:moveTo>
                  <a:pt x="0" y="0"/>
                </a:moveTo>
                <a:lnTo>
                  <a:pt x="0" y="114300"/>
                </a:lnTo>
                <a:lnTo>
                  <a:pt x="952" y="117157"/>
                </a:lnTo>
                <a:lnTo>
                  <a:pt x="2540" y="120015"/>
                </a:lnTo>
                <a:lnTo>
                  <a:pt x="4551" y="122872"/>
                </a:lnTo>
                <a:lnTo>
                  <a:pt x="5891" y="126682"/>
                </a:lnTo>
                <a:lnTo>
                  <a:pt x="6785" y="131127"/>
                </a:lnTo>
                <a:lnTo>
                  <a:pt x="8219" y="142847"/>
                </a:lnTo>
                <a:lnTo>
                  <a:pt x="8416" y="146990"/>
                </a:lnTo>
                <a:lnTo>
                  <a:pt x="8468" y="149428"/>
                </a:lnTo>
                <a:lnTo>
                  <a:pt x="7550" y="152006"/>
                </a:lnTo>
                <a:lnTo>
                  <a:pt x="5986" y="154677"/>
                </a:lnTo>
                <a:lnTo>
                  <a:pt x="3991" y="157411"/>
                </a:lnTo>
                <a:lnTo>
                  <a:pt x="3613" y="159233"/>
                </a:lnTo>
                <a:lnTo>
                  <a:pt x="4313" y="160448"/>
                </a:lnTo>
                <a:lnTo>
                  <a:pt x="5733" y="161257"/>
                </a:lnTo>
                <a:lnTo>
                  <a:pt x="6680" y="162750"/>
                </a:lnTo>
                <a:lnTo>
                  <a:pt x="7311" y="164697"/>
                </a:lnTo>
                <a:lnTo>
                  <a:pt x="8572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468"/>
          <p:cNvSpPr/>
          <p:nvPr/>
        </p:nvSpPr>
        <p:spPr>
          <a:xfrm>
            <a:off x="1117282" y="2151728"/>
            <a:ext cx="162481" cy="161539"/>
          </a:xfrm>
          <a:custGeom>
            <a:avLst/>
            <a:gdLst/>
            <a:ahLst/>
            <a:cxnLst/>
            <a:rect l="0" t="0" r="0" b="0"/>
            <a:pathLst>
              <a:path w="162481" h="161539">
                <a:moveTo>
                  <a:pt x="42862" y="8542"/>
                </a:moveTo>
                <a:lnTo>
                  <a:pt x="38311" y="8542"/>
                </a:lnTo>
                <a:lnTo>
                  <a:pt x="36971" y="7589"/>
                </a:lnTo>
                <a:lnTo>
                  <a:pt x="36077" y="6002"/>
                </a:lnTo>
                <a:lnTo>
                  <a:pt x="34299" y="0"/>
                </a:lnTo>
                <a:lnTo>
                  <a:pt x="34290" y="12740"/>
                </a:lnTo>
                <a:lnTo>
                  <a:pt x="33338" y="14198"/>
                </a:lnTo>
                <a:lnTo>
                  <a:pt x="31750" y="15170"/>
                </a:lnTo>
                <a:lnTo>
                  <a:pt x="29739" y="15818"/>
                </a:lnTo>
                <a:lnTo>
                  <a:pt x="28399" y="17202"/>
                </a:lnTo>
                <a:lnTo>
                  <a:pt x="27505" y="19078"/>
                </a:lnTo>
                <a:lnTo>
                  <a:pt x="26512" y="23702"/>
                </a:lnTo>
                <a:lnTo>
                  <a:pt x="26247" y="26268"/>
                </a:lnTo>
                <a:lnTo>
                  <a:pt x="26071" y="28932"/>
                </a:lnTo>
                <a:lnTo>
                  <a:pt x="25000" y="31660"/>
                </a:lnTo>
                <a:lnTo>
                  <a:pt x="23334" y="34432"/>
                </a:lnTo>
                <a:lnTo>
                  <a:pt x="21271" y="37232"/>
                </a:lnTo>
                <a:lnTo>
                  <a:pt x="19896" y="40051"/>
                </a:lnTo>
                <a:lnTo>
                  <a:pt x="18979" y="42883"/>
                </a:lnTo>
                <a:lnTo>
                  <a:pt x="18367" y="45723"/>
                </a:lnTo>
                <a:lnTo>
                  <a:pt x="17960" y="48569"/>
                </a:lnTo>
                <a:lnTo>
                  <a:pt x="17688" y="51419"/>
                </a:lnTo>
                <a:lnTo>
                  <a:pt x="17252" y="58286"/>
                </a:lnTo>
                <a:lnTo>
                  <a:pt x="17193" y="61765"/>
                </a:lnTo>
                <a:lnTo>
                  <a:pt x="17145" y="105601"/>
                </a:lnTo>
                <a:lnTo>
                  <a:pt x="18098" y="108490"/>
                </a:lnTo>
                <a:lnTo>
                  <a:pt x="19685" y="111369"/>
                </a:lnTo>
                <a:lnTo>
                  <a:pt x="24526" y="118282"/>
                </a:lnTo>
                <a:lnTo>
                  <a:pt x="26828" y="119802"/>
                </a:lnTo>
                <a:lnTo>
                  <a:pt x="30268" y="121768"/>
                </a:lnTo>
                <a:lnTo>
                  <a:pt x="34466" y="124031"/>
                </a:lnTo>
                <a:lnTo>
                  <a:pt x="38217" y="126492"/>
                </a:lnTo>
                <a:lnTo>
                  <a:pt x="41671" y="129085"/>
                </a:lnTo>
                <a:lnTo>
                  <a:pt x="44925" y="131767"/>
                </a:lnTo>
                <a:lnTo>
                  <a:pt x="48048" y="134506"/>
                </a:lnTo>
                <a:lnTo>
                  <a:pt x="51082" y="137286"/>
                </a:lnTo>
                <a:lnTo>
                  <a:pt x="54057" y="140091"/>
                </a:lnTo>
                <a:lnTo>
                  <a:pt x="56993" y="141961"/>
                </a:lnTo>
                <a:lnTo>
                  <a:pt x="59903" y="143208"/>
                </a:lnTo>
                <a:lnTo>
                  <a:pt x="62795" y="144039"/>
                </a:lnTo>
                <a:lnTo>
                  <a:pt x="65676" y="145546"/>
                </a:lnTo>
                <a:lnTo>
                  <a:pt x="68549" y="147503"/>
                </a:lnTo>
                <a:lnTo>
                  <a:pt x="71417" y="149760"/>
                </a:lnTo>
                <a:lnTo>
                  <a:pt x="74281" y="151265"/>
                </a:lnTo>
                <a:lnTo>
                  <a:pt x="77143" y="152268"/>
                </a:lnTo>
                <a:lnTo>
                  <a:pt x="80004" y="152937"/>
                </a:lnTo>
                <a:lnTo>
                  <a:pt x="82863" y="154335"/>
                </a:lnTo>
                <a:lnTo>
                  <a:pt x="85722" y="156220"/>
                </a:lnTo>
                <a:lnTo>
                  <a:pt x="88581" y="158429"/>
                </a:lnTo>
                <a:lnTo>
                  <a:pt x="91439" y="159901"/>
                </a:lnTo>
                <a:lnTo>
                  <a:pt x="94297" y="160883"/>
                </a:lnTo>
                <a:lnTo>
                  <a:pt x="97155" y="161538"/>
                </a:lnTo>
                <a:lnTo>
                  <a:pt x="100012" y="161022"/>
                </a:lnTo>
                <a:lnTo>
                  <a:pt x="102870" y="159725"/>
                </a:lnTo>
                <a:lnTo>
                  <a:pt x="105727" y="157908"/>
                </a:lnTo>
                <a:lnTo>
                  <a:pt x="108585" y="156696"/>
                </a:lnTo>
                <a:lnTo>
                  <a:pt x="111442" y="155889"/>
                </a:lnTo>
                <a:lnTo>
                  <a:pt x="114300" y="155351"/>
                </a:lnTo>
                <a:lnTo>
                  <a:pt x="117157" y="154039"/>
                </a:lnTo>
                <a:lnTo>
                  <a:pt x="120015" y="152212"/>
                </a:lnTo>
                <a:lnTo>
                  <a:pt x="122872" y="150042"/>
                </a:lnTo>
                <a:lnTo>
                  <a:pt x="125730" y="148595"/>
                </a:lnTo>
                <a:lnTo>
                  <a:pt x="128587" y="147631"/>
                </a:lnTo>
                <a:lnTo>
                  <a:pt x="131445" y="146988"/>
                </a:lnTo>
                <a:lnTo>
                  <a:pt x="134302" y="145607"/>
                </a:lnTo>
                <a:lnTo>
                  <a:pt x="137160" y="143733"/>
                </a:lnTo>
                <a:lnTo>
                  <a:pt x="140017" y="141532"/>
                </a:lnTo>
                <a:lnTo>
                  <a:pt x="142875" y="139112"/>
                </a:lnTo>
                <a:lnTo>
                  <a:pt x="145732" y="136546"/>
                </a:lnTo>
                <a:lnTo>
                  <a:pt x="152611" y="130135"/>
                </a:lnTo>
                <a:lnTo>
                  <a:pt x="158354" y="124473"/>
                </a:lnTo>
                <a:lnTo>
                  <a:pt x="159862" y="122024"/>
                </a:lnTo>
                <a:lnTo>
                  <a:pt x="160867" y="119439"/>
                </a:lnTo>
                <a:lnTo>
                  <a:pt x="161537" y="116764"/>
                </a:lnTo>
                <a:lnTo>
                  <a:pt x="161984" y="114027"/>
                </a:lnTo>
                <a:lnTo>
                  <a:pt x="162282" y="111250"/>
                </a:lnTo>
                <a:lnTo>
                  <a:pt x="162480" y="108447"/>
                </a:lnTo>
                <a:lnTo>
                  <a:pt x="161660" y="105625"/>
                </a:lnTo>
                <a:lnTo>
                  <a:pt x="160161" y="102791"/>
                </a:lnTo>
                <a:lnTo>
                  <a:pt x="158209" y="99950"/>
                </a:lnTo>
                <a:lnTo>
                  <a:pt x="156908" y="96150"/>
                </a:lnTo>
                <a:lnTo>
                  <a:pt x="156040" y="91712"/>
                </a:lnTo>
                <a:lnTo>
                  <a:pt x="155462" y="86849"/>
                </a:lnTo>
                <a:lnTo>
                  <a:pt x="155076" y="82654"/>
                </a:lnTo>
                <a:lnTo>
                  <a:pt x="154819" y="78905"/>
                </a:lnTo>
                <a:lnTo>
                  <a:pt x="154648" y="75453"/>
                </a:lnTo>
                <a:lnTo>
                  <a:pt x="153581" y="72199"/>
                </a:lnTo>
                <a:lnTo>
                  <a:pt x="151917" y="69077"/>
                </a:lnTo>
                <a:lnTo>
                  <a:pt x="149856" y="66044"/>
                </a:lnTo>
                <a:lnTo>
                  <a:pt x="148481" y="63069"/>
                </a:lnTo>
                <a:lnTo>
                  <a:pt x="147565" y="60133"/>
                </a:lnTo>
                <a:lnTo>
                  <a:pt x="146954" y="57223"/>
                </a:lnTo>
                <a:lnTo>
                  <a:pt x="145594" y="54331"/>
                </a:lnTo>
                <a:lnTo>
                  <a:pt x="143735" y="51450"/>
                </a:lnTo>
                <a:lnTo>
                  <a:pt x="141544" y="48577"/>
                </a:lnTo>
                <a:lnTo>
                  <a:pt x="138177" y="45709"/>
                </a:lnTo>
                <a:lnTo>
                  <a:pt x="134028" y="42845"/>
                </a:lnTo>
                <a:lnTo>
                  <a:pt x="129357" y="39983"/>
                </a:lnTo>
                <a:lnTo>
                  <a:pt x="125291" y="38075"/>
                </a:lnTo>
                <a:lnTo>
                  <a:pt x="121627" y="36803"/>
                </a:lnTo>
                <a:lnTo>
                  <a:pt x="118232" y="35955"/>
                </a:lnTo>
                <a:lnTo>
                  <a:pt x="115016" y="34437"/>
                </a:lnTo>
                <a:lnTo>
                  <a:pt x="111920" y="32473"/>
                </a:lnTo>
                <a:lnTo>
                  <a:pt x="108903" y="30211"/>
                </a:lnTo>
                <a:lnTo>
                  <a:pt x="105940" y="28703"/>
                </a:lnTo>
                <a:lnTo>
                  <a:pt x="103011" y="27697"/>
                </a:lnTo>
                <a:lnTo>
                  <a:pt x="100107" y="27027"/>
                </a:lnTo>
                <a:lnTo>
                  <a:pt x="96265" y="26580"/>
                </a:lnTo>
                <a:lnTo>
                  <a:pt x="91799" y="26282"/>
                </a:lnTo>
                <a:lnTo>
                  <a:pt x="86917" y="26084"/>
                </a:lnTo>
                <a:lnTo>
                  <a:pt x="76412" y="25863"/>
                </a:lnTo>
                <a:lnTo>
                  <a:pt x="41655" y="25697"/>
                </a:lnTo>
                <a:lnTo>
                  <a:pt x="37295" y="26646"/>
                </a:lnTo>
                <a:lnTo>
                  <a:pt x="32483" y="28231"/>
                </a:lnTo>
                <a:lnTo>
                  <a:pt x="27370" y="30241"/>
                </a:lnTo>
                <a:lnTo>
                  <a:pt x="23009" y="32533"/>
                </a:lnTo>
                <a:lnTo>
                  <a:pt x="19150" y="35013"/>
                </a:lnTo>
                <a:lnTo>
                  <a:pt x="15624" y="37619"/>
                </a:lnTo>
                <a:lnTo>
                  <a:pt x="12321" y="39357"/>
                </a:lnTo>
                <a:lnTo>
                  <a:pt x="9166" y="40515"/>
                </a:lnTo>
                <a:lnTo>
                  <a:pt x="0" y="428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469"/>
          <p:cNvSpPr/>
          <p:nvPr/>
        </p:nvSpPr>
        <p:spPr>
          <a:xfrm>
            <a:off x="1614487" y="2186341"/>
            <a:ext cx="154306" cy="16792"/>
          </a:xfrm>
          <a:custGeom>
            <a:avLst/>
            <a:gdLst/>
            <a:ahLst/>
            <a:cxnLst/>
            <a:rect l="0" t="0" r="0" b="0"/>
            <a:pathLst>
              <a:path w="154306" h="16792">
                <a:moveTo>
                  <a:pt x="0" y="16791"/>
                </a:moveTo>
                <a:lnTo>
                  <a:pt x="54296" y="16791"/>
                </a:lnTo>
                <a:lnTo>
                  <a:pt x="58105" y="15838"/>
                </a:lnTo>
                <a:lnTo>
                  <a:pt x="62549" y="14251"/>
                </a:lnTo>
                <a:lnTo>
                  <a:pt x="67417" y="12240"/>
                </a:lnTo>
                <a:lnTo>
                  <a:pt x="71615" y="10900"/>
                </a:lnTo>
                <a:lnTo>
                  <a:pt x="75366" y="10006"/>
                </a:lnTo>
                <a:lnTo>
                  <a:pt x="78819" y="9410"/>
                </a:lnTo>
                <a:lnTo>
                  <a:pt x="82073" y="9013"/>
                </a:lnTo>
                <a:lnTo>
                  <a:pt x="85195" y="8748"/>
                </a:lnTo>
                <a:lnTo>
                  <a:pt x="88229" y="8571"/>
                </a:lnTo>
                <a:lnTo>
                  <a:pt x="96681" y="8376"/>
                </a:lnTo>
                <a:lnTo>
                  <a:pt x="113077" y="8250"/>
                </a:lnTo>
                <a:lnTo>
                  <a:pt x="116342" y="7287"/>
                </a:lnTo>
                <a:lnTo>
                  <a:pt x="119472" y="5692"/>
                </a:lnTo>
                <a:lnTo>
                  <a:pt x="122510" y="3677"/>
                </a:lnTo>
                <a:lnTo>
                  <a:pt x="125488" y="2333"/>
                </a:lnTo>
                <a:lnTo>
                  <a:pt x="128426" y="1438"/>
                </a:lnTo>
                <a:lnTo>
                  <a:pt x="131338" y="841"/>
                </a:lnTo>
                <a:lnTo>
                  <a:pt x="134231" y="442"/>
                </a:lnTo>
                <a:lnTo>
                  <a:pt x="137112" y="177"/>
                </a:lnTo>
                <a:lnTo>
                  <a:pt x="139986" y="0"/>
                </a:lnTo>
                <a:lnTo>
                  <a:pt x="142854" y="834"/>
                </a:lnTo>
                <a:lnTo>
                  <a:pt x="145718" y="2343"/>
                </a:lnTo>
                <a:lnTo>
                  <a:pt x="154305" y="82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470"/>
          <p:cNvSpPr/>
          <p:nvPr/>
        </p:nvSpPr>
        <p:spPr>
          <a:xfrm>
            <a:off x="1820258" y="2117407"/>
            <a:ext cx="17115" cy="171451"/>
          </a:xfrm>
          <a:custGeom>
            <a:avLst/>
            <a:gdLst/>
            <a:ahLst/>
            <a:cxnLst/>
            <a:rect l="0" t="0" r="0" b="0"/>
            <a:pathLst>
              <a:path w="17115" h="171451">
                <a:moveTo>
                  <a:pt x="17114" y="0"/>
                </a:moveTo>
                <a:lnTo>
                  <a:pt x="17114" y="7381"/>
                </a:lnTo>
                <a:lnTo>
                  <a:pt x="16161" y="8731"/>
                </a:lnTo>
                <a:lnTo>
                  <a:pt x="14574" y="10583"/>
                </a:lnTo>
                <a:lnTo>
                  <a:pt x="9733" y="15849"/>
                </a:lnTo>
                <a:lnTo>
                  <a:pt x="9336" y="17234"/>
                </a:lnTo>
                <a:lnTo>
                  <a:pt x="8894" y="21312"/>
                </a:lnTo>
                <a:lnTo>
                  <a:pt x="8698" y="26299"/>
                </a:lnTo>
                <a:lnTo>
                  <a:pt x="8573" y="37263"/>
                </a:lnTo>
                <a:lnTo>
                  <a:pt x="8542" y="97146"/>
                </a:lnTo>
                <a:lnTo>
                  <a:pt x="7589" y="100959"/>
                </a:lnTo>
                <a:lnTo>
                  <a:pt x="6001" y="105406"/>
                </a:lnTo>
                <a:lnTo>
                  <a:pt x="3991" y="110276"/>
                </a:lnTo>
                <a:lnTo>
                  <a:pt x="2650" y="114475"/>
                </a:lnTo>
                <a:lnTo>
                  <a:pt x="1756" y="118226"/>
                </a:lnTo>
                <a:lnTo>
                  <a:pt x="1161" y="121680"/>
                </a:lnTo>
                <a:lnTo>
                  <a:pt x="763" y="124935"/>
                </a:lnTo>
                <a:lnTo>
                  <a:pt x="498" y="128058"/>
                </a:lnTo>
                <a:lnTo>
                  <a:pt x="322" y="131092"/>
                </a:lnTo>
                <a:lnTo>
                  <a:pt x="126" y="137003"/>
                </a:lnTo>
                <a:lnTo>
                  <a:pt x="0" y="144008"/>
                </a:lnTo>
                <a:lnTo>
                  <a:pt x="942" y="145536"/>
                </a:lnTo>
                <a:lnTo>
                  <a:pt x="2523" y="147506"/>
                </a:lnTo>
                <a:lnTo>
                  <a:pt x="4529" y="149772"/>
                </a:lnTo>
                <a:lnTo>
                  <a:pt x="5866" y="152236"/>
                </a:lnTo>
                <a:lnTo>
                  <a:pt x="6758" y="154831"/>
                </a:lnTo>
                <a:lnTo>
                  <a:pt x="8437" y="162407"/>
                </a:lnTo>
                <a:lnTo>
                  <a:pt x="8510" y="167289"/>
                </a:lnTo>
                <a:lnTo>
                  <a:pt x="8532" y="170217"/>
                </a:lnTo>
                <a:lnTo>
                  <a:pt x="7583" y="170628"/>
                </a:lnTo>
                <a:lnTo>
                  <a:pt x="5997" y="170902"/>
                </a:lnTo>
                <a:lnTo>
                  <a:pt x="3988" y="171085"/>
                </a:lnTo>
                <a:lnTo>
                  <a:pt x="3601" y="171206"/>
                </a:lnTo>
                <a:lnTo>
                  <a:pt x="4295" y="171288"/>
                </a:lnTo>
                <a:lnTo>
                  <a:pt x="8542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471"/>
          <p:cNvSpPr/>
          <p:nvPr/>
        </p:nvSpPr>
        <p:spPr>
          <a:xfrm>
            <a:off x="1923100" y="2117407"/>
            <a:ext cx="162874" cy="162515"/>
          </a:xfrm>
          <a:custGeom>
            <a:avLst/>
            <a:gdLst/>
            <a:ahLst/>
            <a:cxnLst/>
            <a:rect l="0" t="0" r="0" b="0"/>
            <a:pathLst>
              <a:path w="162874" h="162515">
                <a:moveTo>
                  <a:pt x="34287" y="17145"/>
                </a:moveTo>
                <a:lnTo>
                  <a:pt x="34287" y="8582"/>
                </a:lnTo>
                <a:lnTo>
                  <a:pt x="34287" y="15954"/>
                </a:lnTo>
                <a:lnTo>
                  <a:pt x="31747" y="19156"/>
                </a:lnTo>
                <a:lnTo>
                  <a:pt x="26906" y="24421"/>
                </a:lnTo>
                <a:lnTo>
                  <a:pt x="21517" y="29884"/>
                </a:lnTo>
                <a:lnTo>
                  <a:pt x="20058" y="32305"/>
                </a:lnTo>
                <a:lnTo>
                  <a:pt x="19086" y="34872"/>
                </a:lnTo>
                <a:lnTo>
                  <a:pt x="18438" y="37535"/>
                </a:lnTo>
                <a:lnTo>
                  <a:pt x="17054" y="40264"/>
                </a:lnTo>
                <a:lnTo>
                  <a:pt x="15178" y="43035"/>
                </a:lnTo>
                <a:lnTo>
                  <a:pt x="12975" y="45835"/>
                </a:lnTo>
                <a:lnTo>
                  <a:pt x="11507" y="48654"/>
                </a:lnTo>
                <a:lnTo>
                  <a:pt x="10528" y="51486"/>
                </a:lnTo>
                <a:lnTo>
                  <a:pt x="9875" y="54327"/>
                </a:lnTo>
                <a:lnTo>
                  <a:pt x="8487" y="57173"/>
                </a:lnTo>
                <a:lnTo>
                  <a:pt x="6610" y="60023"/>
                </a:lnTo>
                <a:lnTo>
                  <a:pt x="4406" y="62875"/>
                </a:lnTo>
                <a:lnTo>
                  <a:pt x="2936" y="65729"/>
                </a:lnTo>
                <a:lnTo>
                  <a:pt x="1956" y="68584"/>
                </a:lnTo>
                <a:lnTo>
                  <a:pt x="1303" y="71440"/>
                </a:lnTo>
                <a:lnTo>
                  <a:pt x="868" y="74297"/>
                </a:lnTo>
                <a:lnTo>
                  <a:pt x="577" y="77154"/>
                </a:lnTo>
                <a:lnTo>
                  <a:pt x="384" y="80011"/>
                </a:lnTo>
                <a:lnTo>
                  <a:pt x="255" y="82868"/>
                </a:lnTo>
                <a:lnTo>
                  <a:pt x="112" y="88583"/>
                </a:lnTo>
                <a:lnTo>
                  <a:pt x="0" y="114300"/>
                </a:lnTo>
                <a:lnTo>
                  <a:pt x="951" y="117157"/>
                </a:lnTo>
                <a:lnTo>
                  <a:pt x="2538" y="120015"/>
                </a:lnTo>
                <a:lnTo>
                  <a:pt x="7378" y="126894"/>
                </a:lnTo>
                <a:lnTo>
                  <a:pt x="8040" y="130375"/>
                </a:lnTo>
                <a:lnTo>
                  <a:pt x="8334" y="135097"/>
                </a:lnTo>
                <a:lnTo>
                  <a:pt x="8465" y="140371"/>
                </a:lnTo>
                <a:lnTo>
                  <a:pt x="9452" y="142158"/>
                </a:lnTo>
                <a:lnTo>
                  <a:pt x="11063" y="143349"/>
                </a:lnTo>
                <a:lnTo>
                  <a:pt x="13089" y="144144"/>
                </a:lnTo>
                <a:lnTo>
                  <a:pt x="14440" y="145626"/>
                </a:lnTo>
                <a:lnTo>
                  <a:pt x="15341" y="147566"/>
                </a:lnTo>
                <a:lnTo>
                  <a:pt x="15941" y="149813"/>
                </a:lnTo>
                <a:lnTo>
                  <a:pt x="17294" y="151310"/>
                </a:lnTo>
                <a:lnTo>
                  <a:pt x="19148" y="152308"/>
                </a:lnTo>
                <a:lnTo>
                  <a:pt x="23749" y="153418"/>
                </a:lnTo>
                <a:lnTo>
                  <a:pt x="26309" y="153714"/>
                </a:lnTo>
                <a:lnTo>
                  <a:pt x="28968" y="153911"/>
                </a:lnTo>
                <a:lnTo>
                  <a:pt x="31694" y="154995"/>
                </a:lnTo>
                <a:lnTo>
                  <a:pt x="34463" y="156670"/>
                </a:lnTo>
                <a:lnTo>
                  <a:pt x="37262" y="158739"/>
                </a:lnTo>
                <a:lnTo>
                  <a:pt x="40080" y="160119"/>
                </a:lnTo>
                <a:lnTo>
                  <a:pt x="42912" y="161038"/>
                </a:lnTo>
                <a:lnTo>
                  <a:pt x="45752" y="161651"/>
                </a:lnTo>
                <a:lnTo>
                  <a:pt x="48598" y="162060"/>
                </a:lnTo>
                <a:lnTo>
                  <a:pt x="51447" y="162333"/>
                </a:lnTo>
                <a:lnTo>
                  <a:pt x="54300" y="162514"/>
                </a:lnTo>
                <a:lnTo>
                  <a:pt x="57154" y="161683"/>
                </a:lnTo>
                <a:lnTo>
                  <a:pt x="60009" y="160176"/>
                </a:lnTo>
                <a:lnTo>
                  <a:pt x="62865" y="158219"/>
                </a:lnTo>
                <a:lnTo>
                  <a:pt x="65722" y="156914"/>
                </a:lnTo>
                <a:lnTo>
                  <a:pt x="68578" y="156045"/>
                </a:lnTo>
                <a:lnTo>
                  <a:pt x="71435" y="155465"/>
                </a:lnTo>
                <a:lnTo>
                  <a:pt x="74293" y="155078"/>
                </a:lnTo>
                <a:lnTo>
                  <a:pt x="77150" y="154820"/>
                </a:lnTo>
                <a:lnTo>
                  <a:pt x="80007" y="154649"/>
                </a:lnTo>
                <a:lnTo>
                  <a:pt x="83817" y="153582"/>
                </a:lnTo>
                <a:lnTo>
                  <a:pt x="88262" y="151918"/>
                </a:lnTo>
                <a:lnTo>
                  <a:pt x="93130" y="149856"/>
                </a:lnTo>
                <a:lnTo>
                  <a:pt x="97328" y="148482"/>
                </a:lnTo>
                <a:lnTo>
                  <a:pt x="101080" y="147565"/>
                </a:lnTo>
                <a:lnTo>
                  <a:pt x="104533" y="146954"/>
                </a:lnTo>
                <a:lnTo>
                  <a:pt x="107788" y="146547"/>
                </a:lnTo>
                <a:lnTo>
                  <a:pt x="110910" y="146276"/>
                </a:lnTo>
                <a:lnTo>
                  <a:pt x="113944" y="146095"/>
                </a:lnTo>
                <a:lnTo>
                  <a:pt x="116919" y="145021"/>
                </a:lnTo>
                <a:lnTo>
                  <a:pt x="119855" y="143354"/>
                </a:lnTo>
                <a:lnTo>
                  <a:pt x="122765" y="141289"/>
                </a:lnTo>
                <a:lnTo>
                  <a:pt x="125657" y="139913"/>
                </a:lnTo>
                <a:lnTo>
                  <a:pt x="128538" y="138995"/>
                </a:lnTo>
                <a:lnTo>
                  <a:pt x="131411" y="138383"/>
                </a:lnTo>
                <a:lnTo>
                  <a:pt x="134279" y="137023"/>
                </a:lnTo>
                <a:lnTo>
                  <a:pt x="137143" y="135164"/>
                </a:lnTo>
                <a:lnTo>
                  <a:pt x="140005" y="132972"/>
                </a:lnTo>
                <a:lnTo>
                  <a:pt x="142866" y="130558"/>
                </a:lnTo>
                <a:lnTo>
                  <a:pt x="145726" y="127996"/>
                </a:lnTo>
                <a:lnTo>
                  <a:pt x="148584" y="125336"/>
                </a:lnTo>
                <a:lnTo>
                  <a:pt x="151443" y="123562"/>
                </a:lnTo>
                <a:lnTo>
                  <a:pt x="154301" y="122380"/>
                </a:lnTo>
                <a:lnTo>
                  <a:pt x="157159" y="121591"/>
                </a:lnTo>
                <a:lnTo>
                  <a:pt x="159064" y="120114"/>
                </a:lnTo>
                <a:lnTo>
                  <a:pt x="160334" y="118176"/>
                </a:lnTo>
                <a:lnTo>
                  <a:pt x="161745" y="113483"/>
                </a:lnTo>
                <a:lnTo>
                  <a:pt x="162122" y="110898"/>
                </a:lnTo>
                <a:lnTo>
                  <a:pt x="162373" y="108222"/>
                </a:lnTo>
                <a:lnTo>
                  <a:pt x="162540" y="105485"/>
                </a:lnTo>
                <a:lnTo>
                  <a:pt x="162831" y="95959"/>
                </a:lnTo>
                <a:lnTo>
                  <a:pt x="162873" y="74190"/>
                </a:lnTo>
                <a:lnTo>
                  <a:pt x="161921" y="71367"/>
                </a:lnTo>
                <a:lnTo>
                  <a:pt x="160334" y="68533"/>
                </a:lnTo>
                <a:lnTo>
                  <a:pt x="158323" y="65691"/>
                </a:lnTo>
                <a:lnTo>
                  <a:pt x="156983" y="62844"/>
                </a:lnTo>
                <a:lnTo>
                  <a:pt x="156089" y="59994"/>
                </a:lnTo>
                <a:lnTo>
                  <a:pt x="155494" y="57141"/>
                </a:lnTo>
                <a:lnTo>
                  <a:pt x="154144" y="54286"/>
                </a:lnTo>
                <a:lnTo>
                  <a:pt x="152291" y="51431"/>
                </a:lnTo>
                <a:lnTo>
                  <a:pt x="150104" y="48575"/>
                </a:lnTo>
                <a:lnTo>
                  <a:pt x="147693" y="46671"/>
                </a:lnTo>
                <a:lnTo>
                  <a:pt x="145134" y="45401"/>
                </a:lnTo>
                <a:lnTo>
                  <a:pt x="142475" y="44555"/>
                </a:lnTo>
                <a:lnTo>
                  <a:pt x="139750" y="43039"/>
                </a:lnTo>
                <a:lnTo>
                  <a:pt x="136981" y="41075"/>
                </a:lnTo>
                <a:lnTo>
                  <a:pt x="134182" y="38813"/>
                </a:lnTo>
                <a:lnTo>
                  <a:pt x="131363" y="36353"/>
                </a:lnTo>
                <a:lnTo>
                  <a:pt x="128532" y="33760"/>
                </a:lnTo>
                <a:lnTo>
                  <a:pt x="125692" y="31079"/>
                </a:lnTo>
                <a:lnTo>
                  <a:pt x="122846" y="29292"/>
                </a:lnTo>
                <a:lnTo>
                  <a:pt x="119996" y="28100"/>
                </a:lnTo>
                <a:lnTo>
                  <a:pt x="117144" y="27306"/>
                </a:lnTo>
                <a:lnTo>
                  <a:pt x="114290" y="25824"/>
                </a:lnTo>
                <a:lnTo>
                  <a:pt x="111435" y="23884"/>
                </a:lnTo>
                <a:lnTo>
                  <a:pt x="108579" y="21638"/>
                </a:lnTo>
                <a:lnTo>
                  <a:pt x="105722" y="20140"/>
                </a:lnTo>
                <a:lnTo>
                  <a:pt x="102866" y="19142"/>
                </a:lnTo>
                <a:lnTo>
                  <a:pt x="100009" y="18476"/>
                </a:lnTo>
                <a:lnTo>
                  <a:pt x="96199" y="18033"/>
                </a:lnTo>
                <a:lnTo>
                  <a:pt x="91754" y="17737"/>
                </a:lnTo>
                <a:lnTo>
                  <a:pt x="86886" y="17540"/>
                </a:lnTo>
                <a:lnTo>
                  <a:pt x="83641" y="16455"/>
                </a:lnTo>
                <a:lnTo>
                  <a:pt x="81477" y="14780"/>
                </a:lnTo>
                <a:lnTo>
                  <a:pt x="80034" y="12711"/>
                </a:lnTo>
                <a:lnTo>
                  <a:pt x="78120" y="11332"/>
                </a:lnTo>
                <a:lnTo>
                  <a:pt x="73453" y="9799"/>
                </a:lnTo>
                <a:lnTo>
                  <a:pt x="70875" y="9390"/>
                </a:lnTo>
                <a:lnTo>
                  <a:pt x="68204" y="9118"/>
                </a:lnTo>
                <a:lnTo>
                  <a:pt x="65471" y="8936"/>
                </a:lnTo>
                <a:lnTo>
                  <a:pt x="62696" y="7862"/>
                </a:lnTo>
                <a:lnTo>
                  <a:pt x="59894" y="6194"/>
                </a:lnTo>
                <a:lnTo>
                  <a:pt x="57073" y="4129"/>
                </a:lnTo>
                <a:lnTo>
                  <a:pt x="54240" y="2753"/>
                </a:lnTo>
                <a:lnTo>
                  <a:pt x="51399" y="1835"/>
                </a:lnTo>
                <a:lnTo>
                  <a:pt x="43359" y="107"/>
                </a:lnTo>
                <a:lnTo>
                  <a:pt x="38457" y="32"/>
                </a:lnTo>
                <a:lnTo>
                  <a:pt x="3428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472"/>
          <p:cNvSpPr/>
          <p:nvPr/>
        </p:nvSpPr>
        <p:spPr>
          <a:xfrm>
            <a:off x="902969" y="1731645"/>
            <a:ext cx="462916" cy="548641"/>
          </a:xfrm>
          <a:custGeom>
            <a:avLst/>
            <a:gdLst/>
            <a:ahLst/>
            <a:cxnLst/>
            <a:rect l="0" t="0" r="0" b="0"/>
            <a:pathLst>
              <a:path w="462916" h="548641">
                <a:moveTo>
                  <a:pt x="0" y="0"/>
                </a:moveTo>
                <a:lnTo>
                  <a:pt x="4551" y="4550"/>
                </a:lnTo>
                <a:lnTo>
                  <a:pt x="6844" y="5891"/>
                </a:lnTo>
                <a:lnTo>
                  <a:pt x="14622" y="8730"/>
                </a:lnTo>
                <a:lnTo>
                  <a:pt x="25784" y="17740"/>
                </a:lnTo>
                <a:lnTo>
                  <a:pt x="32415" y="23124"/>
                </a:lnTo>
                <a:lnTo>
                  <a:pt x="45906" y="31510"/>
                </a:lnTo>
                <a:lnTo>
                  <a:pt x="57311" y="40028"/>
                </a:lnTo>
                <a:lnTo>
                  <a:pt x="67064" y="45730"/>
                </a:lnTo>
                <a:lnTo>
                  <a:pt x="75209" y="53979"/>
                </a:lnTo>
                <a:lnTo>
                  <a:pt x="85149" y="69334"/>
                </a:lnTo>
                <a:lnTo>
                  <a:pt x="92137" y="80345"/>
                </a:lnTo>
                <a:lnTo>
                  <a:pt x="105828" y="97254"/>
                </a:lnTo>
                <a:lnTo>
                  <a:pt x="116341" y="114329"/>
                </a:lnTo>
                <a:lnTo>
                  <a:pt x="126441" y="131453"/>
                </a:lnTo>
                <a:lnTo>
                  <a:pt x="140123" y="148592"/>
                </a:lnTo>
                <a:lnTo>
                  <a:pt x="147367" y="160021"/>
                </a:lnTo>
                <a:lnTo>
                  <a:pt x="158842" y="171450"/>
                </a:lnTo>
                <a:lnTo>
                  <a:pt x="171561" y="182880"/>
                </a:lnTo>
                <a:lnTo>
                  <a:pt x="185030" y="200025"/>
                </a:lnTo>
                <a:lnTo>
                  <a:pt x="195266" y="211455"/>
                </a:lnTo>
                <a:lnTo>
                  <a:pt x="203625" y="225425"/>
                </a:lnTo>
                <a:lnTo>
                  <a:pt x="210515" y="240206"/>
                </a:lnTo>
                <a:lnTo>
                  <a:pt x="216753" y="253125"/>
                </a:lnTo>
                <a:lnTo>
                  <a:pt x="225240" y="265217"/>
                </a:lnTo>
                <a:lnTo>
                  <a:pt x="234409" y="277894"/>
                </a:lnTo>
                <a:lnTo>
                  <a:pt x="241660" y="293053"/>
                </a:lnTo>
                <a:lnTo>
                  <a:pt x="250597" y="306776"/>
                </a:lnTo>
                <a:lnTo>
                  <a:pt x="260919" y="319225"/>
                </a:lnTo>
                <a:lnTo>
                  <a:pt x="271857" y="331107"/>
                </a:lnTo>
                <a:lnTo>
                  <a:pt x="280528" y="345279"/>
                </a:lnTo>
                <a:lnTo>
                  <a:pt x="288509" y="360149"/>
                </a:lnTo>
                <a:lnTo>
                  <a:pt x="298406" y="373109"/>
                </a:lnTo>
                <a:lnTo>
                  <a:pt x="309155" y="385218"/>
                </a:lnTo>
                <a:lnTo>
                  <a:pt x="320283" y="396950"/>
                </a:lnTo>
                <a:lnTo>
                  <a:pt x="348647" y="425735"/>
                </a:lnTo>
                <a:lnTo>
                  <a:pt x="357520" y="437183"/>
                </a:lnTo>
                <a:lnTo>
                  <a:pt x="365590" y="448621"/>
                </a:lnTo>
                <a:lnTo>
                  <a:pt x="375527" y="460054"/>
                </a:lnTo>
                <a:lnTo>
                  <a:pt x="383754" y="471486"/>
                </a:lnTo>
                <a:lnTo>
                  <a:pt x="387281" y="477201"/>
                </a:lnTo>
                <a:lnTo>
                  <a:pt x="396280" y="486092"/>
                </a:lnTo>
                <a:lnTo>
                  <a:pt x="401347" y="489796"/>
                </a:lnTo>
                <a:lnTo>
                  <a:pt x="409517" y="498992"/>
                </a:lnTo>
                <a:lnTo>
                  <a:pt x="422523" y="515867"/>
                </a:lnTo>
                <a:lnTo>
                  <a:pt x="434264" y="528373"/>
                </a:lnTo>
                <a:lnTo>
                  <a:pt x="448618" y="542890"/>
                </a:lnTo>
                <a:lnTo>
                  <a:pt x="451479" y="544806"/>
                </a:lnTo>
                <a:lnTo>
                  <a:pt x="462911" y="548639"/>
                </a:lnTo>
                <a:lnTo>
                  <a:pt x="462915" y="5486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473"/>
          <p:cNvSpPr/>
          <p:nvPr/>
        </p:nvSpPr>
        <p:spPr>
          <a:xfrm>
            <a:off x="911542" y="1628775"/>
            <a:ext cx="531496" cy="702946"/>
          </a:xfrm>
          <a:custGeom>
            <a:avLst/>
            <a:gdLst/>
            <a:ahLst/>
            <a:cxnLst/>
            <a:rect l="0" t="0" r="0" b="0"/>
            <a:pathLst>
              <a:path w="531496" h="702946">
                <a:moveTo>
                  <a:pt x="531495" y="0"/>
                </a:moveTo>
                <a:lnTo>
                  <a:pt x="526944" y="0"/>
                </a:lnTo>
                <a:lnTo>
                  <a:pt x="525603" y="952"/>
                </a:lnTo>
                <a:lnTo>
                  <a:pt x="524710" y="2539"/>
                </a:lnTo>
                <a:lnTo>
                  <a:pt x="524114" y="4550"/>
                </a:lnTo>
                <a:lnTo>
                  <a:pt x="520912" y="9325"/>
                </a:lnTo>
                <a:lnTo>
                  <a:pt x="507418" y="23911"/>
                </a:lnTo>
                <a:lnTo>
                  <a:pt x="494093" y="38305"/>
                </a:lnTo>
                <a:lnTo>
                  <a:pt x="482736" y="55588"/>
                </a:lnTo>
                <a:lnTo>
                  <a:pt x="467730" y="77430"/>
                </a:lnTo>
                <a:lnTo>
                  <a:pt x="451218" y="97343"/>
                </a:lnTo>
                <a:lnTo>
                  <a:pt x="439936" y="112796"/>
                </a:lnTo>
                <a:lnTo>
                  <a:pt x="428572" y="126649"/>
                </a:lnTo>
                <a:lnTo>
                  <a:pt x="417172" y="140108"/>
                </a:lnTo>
                <a:lnTo>
                  <a:pt x="405755" y="155615"/>
                </a:lnTo>
                <a:lnTo>
                  <a:pt x="388617" y="180410"/>
                </a:lnTo>
                <a:lnTo>
                  <a:pt x="354330" y="231491"/>
                </a:lnTo>
                <a:lnTo>
                  <a:pt x="340360" y="251157"/>
                </a:lnTo>
                <a:lnTo>
                  <a:pt x="324626" y="271645"/>
                </a:lnTo>
                <a:lnTo>
                  <a:pt x="299703" y="300197"/>
                </a:lnTo>
                <a:lnTo>
                  <a:pt x="282744" y="321381"/>
                </a:lnTo>
                <a:lnTo>
                  <a:pt x="274221" y="331411"/>
                </a:lnTo>
                <a:lnTo>
                  <a:pt x="265681" y="340956"/>
                </a:lnTo>
                <a:lnTo>
                  <a:pt x="257131" y="350176"/>
                </a:lnTo>
                <a:lnTo>
                  <a:pt x="248573" y="360133"/>
                </a:lnTo>
                <a:lnTo>
                  <a:pt x="240010" y="370581"/>
                </a:lnTo>
                <a:lnTo>
                  <a:pt x="223829" y="391398"/>
                </a:lnTo>
                <a:lnTo>
                  <a:pt x="210287" y="410174"/>
                </a:lnTo>
                <a:lnTo>
                  <a:pt x="191953" y="436810"/>
                </a:lnTo>
                <a:lnTo>
                  <a:pt x="180245" y="456710"/>
                </a:lnTo>
                <a:lnTo>
                  <a:pt x="168691" y="477302"/>
                </a:lnTo>
                <a:lnTo>
                  <a:pt x="157206" y="495979"/>
                </a:lnTo>
                <a:lnTo>
                  <a:pt x="140030" y="522559"/>
                </a:lnTo>
                <a:lnTo>
                  <a:pt x="128593" y="537366"/>
                </a:lnTo>
                <a:lnTo>
                  <a:pt x="117160" y="551249"/>
                </a:lnTo>
                <a:lnTo>
                  <a:pt x="105729" y="566944"/>
                </a:lnTo>
                <a:lnTo>
                  <a:pt x="91758" y="583445"/>
                </a:lnTo>
                <a:lnTo>
                  <a:pt x="77929" y="599351"/>
                </a:lnTo>
                <a:lnTo>
                  <a:pt x="63836" y="619016"/>
                </a:lnTo>
                <a:lnTo>
                  <a:pt x="48971" y="636908"/>
                </a:lnTo>
                <a:lnTo>
                  <a:pt x="34932" y="657480"/>
                </a:lnTo>
                <a:lnTo>
                  <a:pt x="25908" y="670424"/>
                </a:lnTo>
                <a:lnTo>
                  <a:pt x="17346" y="684727"/>
                </a:lnTo>
                <a:lnTo>
                  <a:pt x="1060" y="701862"/>
                </a:lnTo>
                <a:lnTo>
                  <a:pt x="0" y="7029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474"/>
          <p:cNvSpPr/>
          <p:nvPr/>
        </p:nvSpPr>
        <p:spPr>
          <a:xfrm>
            <a:off x="757237" y="2614612"/>
            <a:ext cx="240031" cy="282894"/>
          </a:xfrm>
          <a:custGeom>
            <a:avLst/>
            <a:gdLst/>
            <a:ahLst/>
            <a:cxnLst/>
            <a:rect l="0" t="0" r="0" b="0"/>
            <a:pathLst>
              <a:path w="240031" h="282894">
                <a:moveTo>
                  <a:pt x="0" y="0"/>
                </a:moveTo>
                <a:lnTo>
                  <a:pt x="0" y="4551"/>
                </a:lnTo>
                <a:lnTo>
                  <a:pt x="952" y="5892"/>
                </a:lnTo>
                <a:lnTo>
                  <a:pt x="2540" y="6785"/>
                </a:lnTo>
                <a:lnTo>
                  <a:pt x="7381" y="8220"/>
                </a:lnTo>
                <a:lnTo>
                  <a:pt x="7778" y="9290"/>
                </a:lnTo>
                <a:lnTo>
                  <a:pt x="8219" y="13019"/>
                </a:lnTo>
                <a:lnTo>
                  <a:pt x="9290" y="15347"/>
                </a:lnTo>
                <a:lnTo>
                  <a:pt x="13019" y="20473"/>
                </a:lnTo>
                <a:lnTo>
                  <a:pt x="15347" y="22221"/>
                </a:lnTo>
                <a:lnTo>
                  <a:pt x="17851" y="23387"/>
                </a:lnTo>
                <a:lnTo>
                  <a:pt x="20473" y="24164"/>
                </a:lnTo>
                <a:lnTo>
                  <a:pt x="25927" y="27567"/>
                </a:lnTo>
                <a:lnTo>
                  <a:pt x="31525" y="32254"/>
                </a:lnTo>
                <a:lnTo>
                  <a:pt x="37189" y="37513"/>
                </a:lnTo>
                <a:lnTo>
                  <a:pt x="45732" y="45828"/>
                </a:lnTo>
                <a:lnTo>
                  <a:pt x="47633" y="48650"/>
                </a:lnTo>
                <a:lnTo>
                  <a:pt x="49745" y="54325"/>
                </a:lnTo>
                <a:lnTo>
                  <a:pt x="53224" y="62562"/>
                </a:lnTo>
                <a:lnTo>
                  <a:pt x="55485" y="67425"/>
                </a:lnTo>
                <a:lnTo>
                  <a:pt x="60538" y="75369"/>
                </a:lnTo>
                <a:lnTo>
                  <a:pt x="65958" y="82075"/>
                </a:lnTo>
                <a:lnTo>
                  <a:pt x="71542" y="88230"/>
                </a:lnTo>
                <a:lnTo>
                  <a:pt x="77199" y="96681"/>
                </a:lnTo>
                <a:lnTo>
                  <a:pt x="80041" y="101602"/>
                </a:lnTo>
                <a:lnTo>
                  <a:pt x="81936" y="106787"/>
                </a:lnTo>
                <a:lnTo>
                  <a:pt x="83199" y="112149"/>
                </a:lnTo>
                <a:lnTo>
                  <a:pt x="84041" y="117628"/>
                </a:lnTo>
                <a:lnTo>
                  <a:pt x="87516" y="126257"/>
                </a:lnTo>
                <a:lnTo>
                  <a:pt x="93189" y="134219"/>
                </a:lnTo>
                <a:lnTo>
                  <a:pt x="97368" y="139009"/>
                </a:lnTo>
                <a:lnTo>
                  <a:pt x="106140" y="148460"/>
                </a:lnTo>
                <a:lnTo>
                  <a:pt x="113213" y="155835"/>
                </a:lnTo>
                <a:lnTo>
                  <a:pt x="116433" y="160087"/>
                </a:lnTo>
                <a:lnTo>
                  <a:pt x="119532" y="164827"/>
                </a:lnTo>
                <a:lnTo>
                  <a:pt x="122550" y="169892"/>
                </a:lnTo>
                <a:lnTo>
                  <a:pt x="128444" y="178060"/>
                </a:lnTo>
                <a:lnTo>
                  <a:pt x="134239" y="185818"/>
                </a:lnTo>
                <a:lnTo>
                  <a:pt x="137118" y="190554"/>
                </a:lnTo>
                <a:lnTo>
                  <a:pt x="139989" y="195616"/>
                </a:lnTo>
                <a:lnTo>
                  <a:pt x="145720" y="203781"/>
                </a:lnTo>
                <a:lnTo>
                  <a:pt x="152394" y="211537"/>
                </a:lnTo>
                <a:lnTo>
                  <a:pt x="161711" y="221334"/>
                </a:lnTo>
                <a:lnTo>
                  <a:pt x="173115" y="233009"/>
                </a:lnTo>
                <a:lnTo>
                  <a:pt x="175417" y="236302"/>
                </a:lnTo>
                <a:lnTo>
                  <a:pt x="177976" y="242501"/>
                </a:lnTo>
                <a:lnTo>
                  <a:pt x="181653" y="248431"/>
                </a:lnTo>
                <a:lnTo>
                  <a:pt x="189078" y="257124"/>
                </a:lnTo>
                <a:lnTo>
                  <a:pt x="191775" y="259999"/>
                </a:lnTo>
                <a:lnTo>
                  <a:pt x="194525" y="261915"/>
                </a:lnTo>
                <a:lnTo>
                  <a:pt x="200120" y="264044"/>
                </a:lnTo>
                <a:lnTo>
                  <a:pt x="205782" y="267531"/>
                </a:lnTo>
                <a:lnTo>
                  <a:pt x="208626" y="269794"/>
                </a:lnTo>
                <a:lnTo>
                  <a:pt x="211474" y="271302"/>
                </a:lnTo>
                <a:lnTo>
                  <a:pt x="217178" y="272979"/>
                </a:lnTo>
                <a:lnTo>
                  <a:pt x="222889" y="276264"/>
                </a:lnTo>
                <a:lnTo>
                  <a:pt x="231309" y="282778"/>
                </a:lnTo>
                <a:lnTo>
                  <a:pt x="233931" y="282841"/>
                </a:lnTo>
                <a:lnTo>
                  <a:pt x="240030" y="2828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475"/>
          <p:cNvSpPr/>
          <p:nvPr/>
        </p:nvSpPr>
        <p:spPr>
          <a:xfrm>
            <a:off x="748664" y="2623185"/>
            <a:ext cx="222886" cy="308611"/>
          </a:xfrm>
          <a:custGeom>
            <a:avLst/>
            <a:gdLst/>
            <a:ahLst/>
            <a:cxnLst/>
            <a:rect l="0" t="0" r="0" b="0"/>
            <a:pathLst>
              <a:path w="222886" h="308611">
                <a:moveTo>
                  <a:pt x="222885" y="0"/>
                </a:moveTo>
                <a:lnTo>
                  <a:pt x="218335" y="4551"/>
                </a:lnTo>
                <a:lnTo>
                  <a:pt x="216994" y="6844"/>
                </a:lnTo>
                <a:lnTo>
                  <a:pt x="214155" y="14622"/>
                </a:lnTo>
                <a:lnTo>
                  <a:pt x="207704" y="22959"/>
                </a:lnTo>
                <a:lnTo>
                  <a:pt x="202486" y="28619"/>
                </a:lnTo>
                <a:lnTo>
                  <a:pt x="196991" y="36849"/>
                </a:lnTo>
                <a:lnTo>
                  <a:pt x="191375" y="45905"/>
                </a:lnTo>
                <a:lnTo>
                  <a:pt x="185703" y="53104"/>
                </a:lnTo>
                <a:lnTo>
                  <a:pt x="181905" y="57310"/>
                </a:lnTo>
                <a:lnTo>
                  <a:pt x="172604" y="67063"/>
                </a:lnTo>
                <a:lnTo>
                  <a:pt x="167457" y="73284"/>
                </a:lnTo>
                <a:lnTo>
                  <a:pt x="162121" y="80288"/>
                </a:lnTo>
                <a:lnTo>
                  <a:pt x="156658" y="87815"/>
                </a:lnTo>
                <a:lnTo>
                  <a:pt x="152064" y="94738"/>
                </a:lnTo>
                <a:lnTo>
                  <a:pt x="148049" y="101259"/>
                </a:lnTo>
                <a:lnTo>
                  <a:pt x="144419" y="107511"/>
                </a:lnTo>
                <a:lnTo>
                  <a:pt x="140095" y="113584"/>
                </a:lnTo>
                <a:lnTo>
                  <a:pt x="135306" y="119537"/>
                </a:lnTo>
                <a:lnTo>
                  <a:pt x="130209" y="125411"/>
                </a:lnTo>
                <a:lnTo>
                  <a:pt x="124906" y="131232"/>
                </a:lnTo>
                <a:lnTo>
                  <a:pt x="113934" y="142780"/>
                </a:lnTo>
                <a:lnTo>
                  <a:pt x="109294" y="148527"/>
                </a:lnTo>
                <a:lnTo>
                  <a:pt x="105248" y="154263"/>
                </a:lnTo>
                <a:lnTo>
                  <a:pt x="101598" y="159992"/>
                </a:lnTo>
                <a:lnTo>
                  <a:pt x="98212" y="165716"/>
                </a:lnTo>
                <a:lnTo>
                  <a:pt x="95002" y="171437"/>
                </a:lnTo>
                <a:lnTo>
                  <a:pt x="88896" y="182874"/>
                </a:lnTo>
                <a:lnTo>
                  <a:pt x="83007" y="194307"/>
                </a:lnTo>
                <a:lnTo>
                  <a:pt x="79151" y="200023"/>
                </a:lnTo>
                <a:lnTo>
                  <a:pt x="74675" y="205739"/>
                </a:lnTo>
                <a:lnTo>
                  <a:pt x="69786" y="211454"/>
                </a:lnTo>
                <a:lnTo>
                  <a:pt x="65574" y="217169"/>
                </a:lnTo>
                <a:lnTo>
                  <a:pt x="61814" y="222884"/>
                </a:lnTo>
                <a:lnTo>
                  <a:pt x="58354" y="228600"/>
                </a:lnTo>
                <a:lnTo>
                  <a:pt x="51970" y="237490"/>
                </a:lnTo>
                <a:lnTo>
                  <a:pt x="45958" y="245568"/>
                </a:lnTo>
                <a:lnTo>
                  <a:pt x="43021" y="250389"/>
                </a:lnTo>
                <a:lnTo>
                  <a:pt x="40111" y="255509"/>
                </a:lnTo>
                <a:lnTo>
                  <a:pt x="36266" y="259874"/>
                </a:lnTo>
                <a:lnTo>
                  <a:pt x="31797" y="263737"/>
                </a:lnTo>
                <a:lnTo>
                  <a:pt x="26913" y="267264"/>
                </a:lnTo>
                <a:lnTo>
                  <a:pt x="22705" y="270568"/>
                </a:lnTo>
                <a:lnTo>
                  <a:pt x="18947" y="273724"/>
                </a:lnTo>
                <a:lnTo>
                  <a:pt x="15489" y="276780"/>
                </a:lnTo>
                <a:lnTo>
                  <a:pt x="13184" y="279770"/>
                </a:lnTo>
                <a:lnTo>
                  <a:pt x="10622" y="285632"/>
                </a:lnTo>
                <a:lnTo>
                  <a:pt x="8986" y="287576"/>
                </a:lnTo>
                <a:lnTo>
                  <a:pt x="6944" y="288872"/>
                </a:lnTo>
                <a:lnTo>
                  <a:pt x="4629" y="289736"/>
                </a:lnTo>
                <a:lnTo>
                  <a:pt x="3086" y="291265"/>
                </a:lnTo>
                <a:lnTo>
                  <a:pt x="2058" y="293236"/>
                </a:lnTo>
                <a:lnTo>
                  <a:pt x="121" y="299639"/>
                </a:lnTo>
                <a:lnTo>
                  <a:pt x="0" y="30861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476"/>
          <p:cNvSpPr/>
          <p:nvPr/>
        </p:nvSpPr>
        <p:spPr>
          <a:xfrm>
            <a:off x="1228724" y="2640330"/>
            <a:ext cx="231459" cy="34281"/>
          </a:xfrm>
          <a:custGeom>
            <a:avLst/>
            <a:gdLst/>
            <a:ahLst/>
            <a:cxnLst/>
            <a:rect l="0" t="0" r="0" b="0"/>
            <a:pathLst>
              <a:path w="231459" h="34281">
                <a:moveTo>
                  <a:pt x="0" y="25717"/>
                </a:moveTo>
                <a:lnTo>
                  <a:pt x="7381" y="33098"/>
                </a:lnTo>
                <a:lnTo>
                  <a:pt x="10583" y="33760"/>
                </a:lnTo>
                <a:lnTo>
                  <a:pt x="17741" y="34133"/>
                </a:lnTo>
                <a:lnTo>
                  <a:pt x="28693" y="34259"/>
                </a:lnTo>
                <a:lnTo>
                  <a:pt x="37183" y="34280"/>
                </a:lnTo>
                <a:lnTo>
                  <a:pt x="40029" y="33331"/>
                </a:lnTo>
                <a:lnTo>
                  <a:pt x="42879" y="31746"/>
                </a:lnTo>
                <a:lnTo>
                  <a:pt x="45731" y="29736"/>
                </a:lnTo>
                <a:lnTo>
                  <a:pt x="50490" y="28397"/>
                </a:lnTo>
                <a:lnTo>
                  <a:pt x="56520" y="27503"/>
                </a:lnTo>
                <a:lnTo>
                  <a:pt x="63398" y="26908"/>
                </a:lnTo>
                <a:lnTo>
                  <a:pt x="69888" y="25559"/>
                </a:lnTo>
                <a:lnTo>
                  <a:pt x="76120" y="23706"/>
                </a:lnTo>
                <a:lnTo>
                  <a:pt x="82179" y="21519"/>
                </a:lnTo>
                <a:lnTo>
                  <a:pt x="87171" y="20061"/>
                </a:lnTo>
                <a:lnTo>
                  <a:pt x="91452" y="19089"/>
                </a:lnTo>
                <a:lnTo>
                  <a:pt x="95258" y="18441"/>
                </a:lnTo>
                <a:lnTo>
                  <a:pt x="100653" y="17056"/>
                </a:lnTo>
                <a:lnTo>
                  <a:pt x="107107" y="15181"/>
                </a:lnTo>
                <a:lnTo>
                  <a:pt x="114268" y="12978"/>
                </a:lnTo>
                <a:lnTo>
                  <a:pt x="119993" y="11509"/>
                </a:lnTo>
                <a:lnTo>
                  <a:pt x="124763" y="10530"/>
                </a:lnTo>
                <a:lnTo>
                  <a:pt x="128896" y="9878"/>
                </a:lnTo>
                <a:lnTo>
                  <a:pt x="133556" y="9442"/>
                </a:lnTo>
                <a:lnTo>
                  <a:pt x="138567" y="9152"/>
                </a:lnTo>
                <a:lnTo>
                  <a:pt x="143813" y="8959"/>
                </a:lnTo>
                <a:lnTo>
                  <a:pt x="149216" y="7877"/>
                </a:lnTo>
                <a:lnTo>
                  <a:pt x="154722" y="6204"/>
                </a:lnTo>
                <a:lnTo>
                  <a:pt x="160298" y="4136"/>
                </a:lnTo>
                <a:lnTo>
                  <a:pt x="164968" y="2757"/>
                </a:lnTo>
                <a:lnTo>
                  <a:pt x="169034" y="1838"/>
                </a:lnTo>
                <a:lnTo>
                  <a:pt x="172697" y="1225"/>
                </a:lnTo>
                <a:lnTo>
                  <a:pt x="177044" y="817"/>
                </a:lnTo>
                <a:lnTo>
                  <a:pt x="181847" y="544"/>
                </a:lnTo>
                <a:lnTo>
                  <a:pt x="192264" y="242"/>
                </a:lnTo>
                <a:lnTo>
                  <a:pt x="23145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477"/>
          <p:cNvSpPr/>
          <p:nvPr/>
        </p:nvSpPr>
        <p:spPr>
          <a:xfrm>
            <a:off x="1263014" y="2743200"/>
            <a:ext cx="188596" cy="25718"/>
          </a:xfrm>
          <a:custGeom>
            <a:avLst/>
            <a:gdLst/>
            <a:ahLst/>
            <a:cxnLst/>
            <a:rect l="0" t="0" r="0" b="0"/>
            <a:pathLst>
              <a:path w="188596" h="25718">
                <a:moveTo>
                  <a:pt x="0" y="25717"/>
                </a:moveTo>
                <a:lnTo>
                  <a:pt x="4551" y="25717"/>
                </a:lnTo>
                <a:lnTo>
                  <a:pt x="6844" y="24764"/>
                </a:lnTo>
                <a:lnTo>
                  <a:pt x="9326" y="23177"/>
                </a:lnTo>
                <a:lnTo>
                  <a:pt x="11932" y="21166"/>
                </a:lnTo>
                <a:lnTo>
                  <a:pt x="14622" y="19826"/>
                </a:lnTo>
                <a:lnTo>
                  <a:pt x="17369" y="18932"/>
                </a:lnTo>
                <a:lnTo>
                  <a:pt x="20152" y="18336"/>
                </a:lnTo>
                <a:lnTo>
                  <a:pt x="23912" y="17939"/>
                </a:lnTo>
                <a:lnTo>
                  <a:pt x="28324" y="17674"/>
                </a:lnTo>
                <a:lnTo>
                  <a:pt x="38306" y="17380"/>
                </a:lnTo>
                <a:lnTo>
                  <a:pt x="65876" y="17176"/>
                </a:lnTo>
                <a:lnTo>
                  <a:pt x="71540" y="16213"/>
                </a:lnTo>
                <a:lnTo>
                  <a:pt x="77221" y="14618"/>
                </a:lnTo>
                <a:lnTo>
                  <a:pt x="82913" y="12603"/>
                </a:lnTo>
                <a:lnTo>
                  <a:pt x="87661" y="11259"/>
                </a:lnTo>
                <a:lnTo>
                  <a:pt x="91778" y="10364"/>
                </a:lnTo>
                <a:lnTo>
                  <a:pt x="95475" y="9766"/>
                </a:lnTo>
                <a:lnTo>
                  <a:pt x="99845" y="9368"/>
                </a:lnTo>
                <a:lnTo>
                  <a:pt x="104664" y="9103"/>
                </a:lnTo>
                <a:lnTo>
                  <a:pt x="109781" y="8926"/>
                </a:lnTo>
                <a:lnTo>
                  <a:pt x="130636" y="8677"/>
                </a:lnTo>
                <a:lnTo>
                  <a:pt x="136620" y="7690"/>
                </a:lnTo>
                <a:lnTo>
                  <a:pt x="141563" y="6079"/>
                </a:lnTo>
                <a:lnTo>
                  <a:pt x="145810" y="4052"/>
                </a:lnTo>
                <a:lnTo>
                  <a:pt x="149595" y="2701"/>
                </a:lnTo>
                <a:lnTo>
                  <a:pt x="153070" y="1801"/>
                </a:lnTo>
                <a:lnTo>
                  <a:pt x="156339" y="1200"/>
                </a:lnTo>
                <a:lnTo>
                  <a:pt x="160424" y="800"/>
                </a:lnTo>
                <a:lnTo>
                  <a:pt x="165052" y="533"/>
                </a:lnTo>
                <a:lnTo>
                  <a:pt x="177066" y="105"/>
                </a:lnTo>
                <a:lnTo>
                  <a:pt x="18859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478"/>
          <p:cNvSpPr/>
          <p:nvPr/>
        </p:nvSpPr>
        <p:spPr>
          <a:xfrm>
            <a:off x="1820227" y="2537857"/>
            <a:ext cx="150650" cy="368221"/>
          </a:xfrm>
          <a:custGeom>
            <a:avLst/>
            <a:gdLst/>
            <a:ahLst/>
            <a:cxnLst/>
            <a:rect l="0" t="0" r="0" b="0"/>
            <a:pathLst>
              <a:path w="150650" h="368221">
                <a:moveTo>
                  <a:pt x="0" y="111045"/>
                </a:moveTo>
                <a:lnTo>
                  <a:pt x="45732" y="65313"/>
                </a:lnTo>
                <a:lnTo>
                  <a:pt x="49538" y="62460"/>
                </a:lnTo>
                <a:lnTo>
                  <a:pt x="53980" y="59604"/>
                </a:lnTo>
                <a:lnTo>
                  <a:pt x="58847" y="56749"/>
                </a:lnTo>
                <a:lnTo>
                  <a:pt x="63044" y="53893"/>
                </a:lnTo>
                <a:lnTo>
                  <a:pt x="66794" y="51036"/>
                </a:lnTo>
                <a:lnTo>
                  <a:pt x="70247" y="48179"/>
                </a:lnTo>
                <a:lnTo>
                  <a:pt x="73501" y="45322"/>
                </a:lnTo>
                <a:lnTo>
                  <a:pt x="76623" y="42464"/>
                </a:lnTo>
                <a:lnTo>
                  <a:pt x="82632" y="36750"/>
                </a:lnTo>
                <a:lnTo>
                  <a:pt x="97124" y="22462"/>
                </a:lnTo>
                <a:lnTo>
                  <a:pt x="99039" y="19605"/>
                </a:lnTo>
                <a:lnTo>
                  <a:pt x="101167" y="13890"/>
                </a:lnTo>
                <a:lnTo>
                  <a:pt x="102687" y="11985"/>
                </a:lnTo>
                <a:lnTo>
                  <a:pt x="104653" y="10715"/>
                </a:lnTo>
                <a:lnTo>
                  <a:pt x="106916" y="9868"/>
                </a:lnTo>
                <a:lnTo>
                  <a:pt x="109378" y="8351"/>
                </a:lnTo>
                <a:lnTo>
                  <a:pt x="111971" y="6388"/>
                </a:lnTo>
                <a:lnTo>
                  <a:pt x="118426" y="943"/>
                </a:lnTo>
                <a:lnTo>
                  <a:pt x="121849" y="198"/>
                </a:lnTo>
                <a:lnTo>
                  <a:pt x="124095" y="0"/>
                </a:lnTo>
                <a:lnTo>
                  <a:pt x="125592" y="820"/>
                </a:lnTo>
                <a:lnTo>
                  <a:pt x="126591" y="2319"/>
                </a:lnTo>
                <a:lnTo>
                  <a:pt x="127700" y="6525"/>
                </a:lnTo>
                <a:lnTo>
                  <a:pt x="128470" y="15213"/>
                </a:lnTo>
                <a:lnTo>
                  <a:pt x="124002" y="25395"/>
                </a:lnTo>
                <a:lnTo>
                  <a:pt x="123625" y="29180"/>
                </a:lnTo>
                <a:lnTo>
                  <a:pt x="124327" y="32656"/>
                </a:lnTo>
                <a:lnTo>
                  <a:pt x="125747" y="35926"/>
                </a:lnTo>
                <a:lnTo>
                  <a:pt x="125741" y="39058"/>
                </a:lnTo>
                <a:lnTo>
                  <a:pt x="124785" y="42099"/>
                </a:lnTo>
                <a:lnTo>
                  <a:pt x="123195" y="45078"/>
                </a:lnTo>
                <a:lnTo>
                  <a:pt x="121428" y="53469"/>
                </a:lnTo>
                <a:lnTo>
                  <a:pt x="120957" y="58374"/>
                </a:lnTo>
                <a:lnTo>
                  <a:pt x="122974" y="68903"/>
                </a:lnTo>
                <a:lnTo>
                  <a:pt x="124845" y="74378"/>
                </a:lnTo>
                <a:lnTo>
                  <a:pt x="125140" y="79933"/>
                </a:lnTo>
                <a:lnTo>
                  <a:pt x="122928" y="91185"/>
                </a:lnTo>
                <a:lnTo>
                  <a:pt x="122909" y="96852"/>
                </a:lnTo>
                <a:lnTo>
                  <a:pt x="126482" y="114883"/>
                </a:lnTo>
                <a:lnTo>
                  <a:pt x="127184" y="122176"/>
                </a:lnTo>
                <a:lnTo>
                  <a:pt x="127652" y="129896"/>
                </a:lnTo>
                <a:lnTo>
                  <a:pt x="128171" y="143553"/>
                </a:lnTo>
                <a:lnTo>
                  <a:pt x="128464" y="161952"/>
                </a:lnTo>
                <a:lnTo>
                  <a:pt x="128587" y="245240"/>
                </a:lnTo>
                <a:lnTo>
                  <a:pt x="126047" y="256730"/>
                </a:lnTo>
                <a:lnTo>
                  <a:pt x="124036" y="262461"/>
                </a:lnTo>
                <a:lnTo>
                  <a:pt x="123648" y="268187"/>
                </a:lnTo>
                <a:lnTo>
                  <a:pt x="125757" y="279628"/>
                </a:lnTo>
                <a:lnTo>
                  <a:pt x="127330" y="291063"/>
                </a:lnTo>
                <a:lnTo>
                  <a:pt x="127749" y="296780"/>
                </a:lnTo>
                <a:lnTo>
                  <a:pt x="128981" y="301543"/>
                </a:lnTo>
                <a:lnTo>
                  <a:pt x="134313" y="312798"/>
                </a:lnTo>
                <a:lnTo>
                  <a:pt x="137269" y="322165"/>
                </a:lnTo>
                <a:lnTo>
                  <a:pt x="141336" y="328066"/>
                </a:lnTo>
                <a:lnTo>
                  <a:pt x="143778" y="333864"/>
                </a:lnTo>
                <a:lnTo>
                  <a:pt x="145154" y="342483"/>
                </a:lnTo>
                <a:lnTo>
                  <a:pt x="145618" y="349378"/>
                </a:lnTo>
                <a:lnTo>
                  <a:pt x="148222" y="352861"/>
                </a:lnTo>
                <a:lnTo>
                  <a:pt x="150250" y="355123"/>
                </a:lnTo>
                <a:lnTo>
                  <a:pt x="150649" y="356631"/>
                </a:lnTo>
                <a:lnTo>
                  <a:pt x="149963" y="357637"/>
                </a:lnTo>
                <a:lnTo>
                  <a:pt x="148552" y="358307"/>
                </a:lnTo>
                <a:lnTo>
                  <a:pt x="147612" y="359706"/>
                </a:lnTo>
                <a:lnTo>
                  <a:pt x="145732" y="36822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479"/>
          <p:cNvSpPr/>
          <p:nvPr/>
        </p:nvSpPr>
        <p:spPr>
          <a:xfrm>
            <a:off x="1777364" y="2871787"/>
            <a:ext cx="420054" cy="42864"/>
          </a:xfrm>
          <a:custGeom>
            <a:avLst/>
            <a:gdLst/>
            <a:ahLst/>
            <a:cxnLst/>
            <a:rect l="0" t="0" r="0" b="0"/>
            <a:pathLst>
              <a:path w="420054" h="42864">
                <a:moveTo>
                  <a:pt x="0" y="42863"/>
                </a:moveTo>
                <a:lnTo>
                  <a:pt x="33266" y="42863"/>
                </a:lnTo>
                <a:lnTo>
                  <a:pt x="37418" y="41910"/>
                </a:lnTo>
                <a:lnTo>
                  <a:pt x="41138" y="40323"/>
                </a:lnTo>
                <a:lnTo>
                  <a:pt x="44570" y="38312"/>
                </a:lnTo>
                <a:lnTo>
                  <a:pt x="48764" y="36971"/>
                </a:lnTo>
                <a:lnTo>
                  <a:pt x="53464" y="36077"/>
                </a:lnTo>
                <a:lnTo>
                  <a:pt x="62815" y="35084"/>
                </a:lnTo>
                <a:lnTo>
                  <a:pt x="74386" y="34525"/>
                </a:lnTo>
                <a:lnTo>
                  <a:pt x="97420" y="34337"/>
                </a:lnTo>
                <a:lnTo>
                  <a:pt x="177138" y="34290"/>
                </a:lnTo>
                <a:lnTo>
                  <a:pt x="183814" y="33338"/>
                </a:lnTo>
                <a:lnTo>
                  <a:pt x="191123" y="31750"/>
                </a:lnTo>
                <a:lnTo>
                  <a:pt x="198853" y="29739"/>
                </a:lnTo>
                <a:lnTo>
                  <a:pt x="206864" y="28399"/>
                </a:lnTo>
                <a:lnTo>
                  <a:pt x="215062" y="27505"/>
                </a:lnTo>
                <a:lnTo>
                  <a:pt x="223385" y="26909"/>
                </a:lnTo>
                <a:lnTo>
                  <a:pt x="231791" y="26512"/>
                </a:lnTo>
                <a:lnTo>
                  <a:pt x="248751" y="26071"/>
                </a:lnTo>
                <a:lnTo>
                  <a:pt x="256321" y="25000"/>
                </a:lnTo>
                <a:lnTo>
                  <a:pt x="263274" y="23335"/>
                </a:lnTo>
                <a:lnTo>
                  <a:pt x="269813" y="21271"/>
                </a:lnTo>
                <a:lnTo>
                  <a:pt x="277031" y="19896"/>
                </a:lnTo>
                <a:lnTo>
                  <a:pt x="284700" y="18979"/>
                </a:lnTo>
                <a:lnTo>
                  <a:pt x="292670" y="18367"/>
                </a:lnTo>
                <a:lnTo>
                  <a:pt x="299889" y="17960"/>
                </a:lnTo>
                <a:lnTo>
                  <a:pt x="312989" y="17507"/>
                </a:lnTo>
                <a:lnTo>
                  <a:pt x="331074" y="17253"/>
                </a:lnTo>
                <a:lnTo>
                  <a:pt x="336922" y="16264"/>
                </a:lnTo>
                <a:lnTo>
                  <a:pt x="342725" y="14653"/>
                </a:lnTo>
                <a:lnTo>
                  <a:pt x="348498" y="12626"/>
                </a:lnTo>
                <a:lnTo>
                  <a:pt x="354252" y="11275"/>
                </a:lnTo>
                <a:lnTo>
                  <a:pt x="359993" y="10374"/>
                </a:lnTo>
                <a:lnTo>
                  <a:pt x="370500" y="9373"/>
                </a:lnTo>
                <a:lnTo>
                  <a:pt x="381770" y="8810"/>
                </a:lnTo>
                <a:lnTo>
                  <a:pt x="394111" y="8619"/>
                </a:lnTo>
                <a:lnTo>
                  <a:pt x="414325" y="8575"/>
                </a:lnTo>
                <a:lnTo>
                  <a:pt x="416234" y="7622"/>
                </a:lnTo>
                <a:lnTo>
                  <a:pt x="417507" y="6034"/>
                </a:lnTo>
                <a:lnTo>
                  <a:pt x="42005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480"/>
          <p:cNvSpPr/>
          <p:nvPr/>
        </p:nvSpPr>
        <p:spPr>
          <a:xfrm>
            <a:off x="5403532" y="2117407"/>
            <a:ext cx="42864" cy="188596"/>
          </a:xfrm>
          <a:custGeom>
            <a:avLst/>
            <a:gdLst/>
            <a:ahLst/>
            <a:cxnLst/>
            <a:rect l="0" t="0" r="0" b="0"/>
            <a:pathLst>
              <a:path w="42864" h="188596">
                <a:moveTo>
                  <a:pt x="0" y="0"/>
                </a:moveTo>
                <a:lnTo>
                  <a:pt x="20400" y="20400"/>
                </a:lnTo>
                <a:lnTo>
                  <a:pt x="22172" y="23125"/>
                </a:lnTo>
                <a:lnTo>
                  <a:pt x="23354" y="25894"/>
                </a:lnTo>
                <a:lnTo>
                  <a:pt x="24142" y="28693"/>
                </a:lnTo>
                <a:lnTo>
                  <a:pt x="24667" y="32463"/>
                </a:lnTo>
                <a:lnTo>
                  <a:pt x="25018" y="36882"/>
                </a:lnTo>
                <a:lnTo>
                  <a:pt x="25251" y="41733"/>
                </a:lnTo>
                <a:lnTo>
                  <a:pt x="26359" y="45920"/>
                </a:lnTo>
                <a:lnTo>
                  <a:pt x="28050" y="49663"/>
                </a:lnTo>
                <a:lnTo>
                  <a:pt x="30130" y="53111"/>
                </a:lnTo>
                <a:lnTo>
                  <a:pt x="31517" y="57315"/>
                </a:lnTo>
                <a:lnTo>
                  <a:pt x="32441" y="62023"/>
                </a:lnTo>
                <a:lnTo>
                  <a:pt x="33058" y="67066"/>
                </a:lnTo>
                <a:lnTo>
                  <a:pt x="33469" y="72333"/>
                </a:lnTo>
                <a:lnTo>
                  <a:pt x="33742" y="77750"/>
                </a:lnTo>
                <a:lnTo>
                  <a:pt x="34047" y="88848"/>
                </a:lnTo>
                <a:lnTo>
                  <a:pt x="34288" y="144070"/>
                </a:lnTo>
                <a:lnTo>
                  <a:pt x="34290" y="175465"/>
                </a:lnTo>
                <a:lnTo>
                  <a:pt x="35243" y="177936"/>
                </a:lnTo>
                <a:lnTo>
                  <a:pt x="36830" y="180537"/>
                </a:lnTo>
                <a:lnTo>
                  <a:pt x="42863" y="1885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481"/>
          <p:cNvSpPr/>
          <p:nvPr/>
        </p:nvSpPr>
        <p:spPr>
          <a:xfrm>
            <a:off x="5283517" y="2185987"/>
            <a:ext cx="188596" cy="42864"/>
          </a:xfrm>
          <a:custGeom>
            <a:avLst/>
            <a:gdLst/>
            <a:ahLst/>
            <a:cxnLst/>
            <a:rect l="0" t="0" r="0" b="0"/>
            <a:pathLst>
              <a:path w="188596" h="42864">
                <a:moveTo>
                  <a:pt x="0" y="42863"/>
                </a:moveTo>
                <a:lnTo>
                  <a:pt x="0" y="38312"/>
                </a:lnTo>
                <a:lnTo>
                  <a:pt x="953" y="36971"/>
                </a:lnTo>
                <a:lnTo>
                  <a:pt x="2540" y="36077"/>
                </a:lnTo>
                <a:lnTo>
                  <a:pt x="6844" y="35084"/>
                </a:lnTo>
                <a:lnTo>
                  <a:pt x="11932" y="34643"/>
                </a:lnTo>
                <a:lnTo>
                  <a:pt x="13670" y="33573"/>
                </a:lnTo>
                <a:lnTo>
                  <a:pt x="14828" y="31907"/>
                </a:lnTo>
                <a:lnTo>
                  <a:pt x="15601" y="29844"/>
                </a:lnTo>
                <a:lnTo>
                  <a:pt x="18021" y="28468"/>
                </a:lnTo>
                <a:lnTo>
                  <a:pt x="21539" y="27551"/>
                </a:lnTo>
                <a:lnTo>
                  <a:pt x="25789" y="26940"/>
                </a:lnTo>
                <a:lnTo>
                  <a:pt x="30528" y="26533"/>
                </a:lnTo>
                <a:lnTo>
                  <a:pt x="35592" y="26261"/>
                </a:lnTo>
                <a:lnTo>
                  <a:pt x="40873" y="26080"/>
                </a:lnTo>
                <a:lnTo>
                  <a:pt x="46299" y="25006"/>
                </a:lnTo>
                <a:lnTo>
                  <a:pt x="51821" y="23339"/>
                </a:lnTo>
                <a:lnTo>
                  <a:pt x="57407" y="21274"/>
                </a:lnTo>
                <a:lnTo>
                  <a:pt x="63036" y="19898"/>
                </a:lnTo>
                <a:lnTo>
                  <a:pt x="68695" y="18980"/>
                </a:lnTo>
                <a:lnTo>
                  <a:pt x="74372" y="18369"/>
                </a:lnTo>
                <a:lnTo>
                  <a:pt x="80061" y="17961"/>
                </a:lnTo>
                <a:lnTo>
                  <a:pt x="85759" y="17689"/>
                </a:lnTo>
                <a:lnTo>
                  <a:pt x="91463" y="17508"/>
                </a:lnTo>
                <a:lnTo>
                  <a:pt x="97170" y="16434"/>
                </a:lnTo>
                <a:lnTo>
                  <a:pt x="102880" y="14766"/>
                </a:lnTo>
                <a:lnTo>
                  <a:pt x="108592" y="12702"/>
                </a:lnTo>
                <a:lnTo>
                  <a:pt x="114305" y="11325"/>
                </a:lnTo>
                <a:lnTo>
                  <a:pt x="120018" y="10408"/>
                </a:lnTo>
                <a:lnTo>
                  <a:pt x="125732" y="9796"/>
                </a:lnTo>
                <a:lnTo>
                  <a:pt x="130494" y="8436"/>
                </a:lnTo>
                <a:lnTo>
                  <a:pt x="134621" y="6576"/>
                </a:lnTo>
                <a:lnTo>
                  <a:pt x="138325" y="4384"/>
                </a:lnTo>
                <a:lnTo>
                  <a:pt x="141747" y="2923"/>
                </a:lnTo>
                <a:lnTo>
                  <a:pt x="144980" y="1949"/>
                </a:lnTo>
                <a:lnTo>
                  <a:pt x="148089" y="1299"/>
                </a:lnTo>
                <a:lnTo>
                  <a:pt x="151113" y="866"/>
                </a:lnTo>
                <a:lnTo>
                  <a:pt x="154082" y="577"/>
                </a:lnTo>
                <a:lnTo>
                  <a:pt x="157014" y="385"/>
                </a:lnTo>
                <a:lnTo>
                  <a:pt x="165352" y="171"/>
                </a:lnTo>
                <a:lnTo>
                  <a:pt x="18859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482"/>
          <p:cNvSpPr/>
          <p:nvPr/>
        </p:nvSpPr>
        <p:spPr>
          <a:xfrm>
            <a:off x="5480684" y="2091692"/>
            <a:ext cx="137162" cy="188591"/>
          </a:xfrm>
          <a:custGeom>
            <a:avLst/>
            <a:gdLst/>
            <a:ahLst/>
            <a:cxnLst/>
            <a:rect l="0" t="0" r="0" b="0"/>
            <a:pathLst>
              <a:path w="137162" h="188591">
                <a:moveTo>
                  <a:pt x="0" y="8570"/>
                </a:moveTo>
                <a:lnTo>
                  <a:pt x="8220" y="351"/>
                </a:lnTo>
                <a:lnTo>
                  <a:pt x="10956" y="154"/>
                </a:lnTo>
                <a:lnTo>
                  <a:pt x="15347" y="67"/>
                </a:lnTo>
                <a:lnTo>
                  <a:pt x="44570" y="0"/>
                </a:lnTo>
                <a:lnTo>
                  <a:pt x="47811" y="952"/>
                </a:lnTo>
                <a:lnTo>
                  <a:pt x="50924" y="2539"/>
                </a:lnTo>
                <a:lnTo>
                  <a:pt x="53952" y="4549"/>
                </a:lnTo>
                <a:lnTo>
                  <a:pt x="56924" y="5889"/>
                </a:lnTo>
                <a:lnTo>
                  <a:pt x="59857" y="6783"/>
                </a:lnTo>
                <a:lnTo>
                  <a:pt x="62764" y="7379"/>
                </a:lnTo>
                <a:lnTo>
                  <a:pt x="65656" y="8728"/>
                </a:lnTo>
                <a:lnTo>
                  <a:pt x="68535" y="10581"/>
                </a:lnTo>
                <a:lnTo>
                  <a:pt x="71408" y="12768"/>
                </a:lnTo>
                <a:lnTo>
                  <a:pt x="74276" y="14226"/>
                </a:lnTo>
                <a:lnTo>
                  <a:pt x="77140" y="15198"/>
                </a:lnTo>
                <a:lnTo>
                  <a:pt x="80002" y="15846"/>
                </a:lnTo>
                <a:lnTo>
                  <a:pt x="82862" y="17231"/>
                </a:lnTo>
                <a:lnTo>
                  <a:pt x="85722" y="19106"/>
                </a:lnTo>
                <a:lnTo>
                  <a:pt x="88581" y="21309"/>
                </a:lnTo>
                <a:lnTo>
                  <a:pt x="90486" y="23730"/>
                </a:lnTo>
                <a:lnTo>
                  <a:pt x="91757" y="26297"/>
                </a:lnTo>
                <a:lnTo>
                  <a:pt x="93168" y="31689"/>
                </a:lnTo>
                <a:lnTo>
                  <a:pt x="93796" y="37260"/>
                </a:lnTo>
                <a:lnTo>
                  <a:pt x="94075" y="42911"/>
                </a:lnTo>
                <a:lnTo>
                  <a:pt x="94149" y="45752"/>
                </a:lnTo>
                <a:lnTo>
                  <a:pt x="93246" y="48598"/>
                </a:lnTo>
                <a:lnTo>
                  <a:pt x="89703" y="54300"/>
                </a:lnTo>
                <a:lnTo>
                  <a:pt x="87425" y="58107"/>
                </a:lnTo>
                <a:lnTo>
                  <a:pt x="84953" y="62550"/>
                </a:lnTo>
                <a:lnTo>
                  <a:pt x="82353" y="67416"/>
                </a:lnTo>
                <a:lnTo>
                  <a:pt x="80620" y="72566"/>
                </a:lnTo>
                <a:lnTo>
                  <a:pt x="79464" y="77904"/>
                </a:lnTo>
                <a:lnTo>
                  <a:pt x="78694" y="83368"/>
                </a:lnTo>
                <a:lnTo>
                  <a:pt x="77228" y="87963"/>
                </a:lnTo>
                <a:lnTo>
                  <a:pt x="75298" y="91978"/>
                </a:lnTo>
                <a:lnTo>
                  <a:pt x="73059" y="95608"/>
                </a:lnTo>
                <a:lnTo>
                  <a:pt x="70614" y="99933"/>
                </a:lnTo>
                <a:lnTo>
                  <a:pt x="65356" y="109818"/>
                </a:lnTo>
                <a:lnTo>
                  <a:pt x="62621" y="114169"/>
                </a:lnTo>
                <a:lnTo>
                  <a:pt x="59845" y="118022"/>
                </a:lnTo>
                <a:lnTo>
                  <a:pt x="57042" y="121543"/>
                </a:lnTo>
                <a:lnTo>
                  <a:pt x="54221" y="124843"/>
                </a:lnTo>
                <a:lnTo>
                  <a:pt x="51388" y="127995"/>
                </a:lnTo>
                <a:lnTo>
                  <a:pt x="45699" y="134038"/>
                </a:lnTo>
                <a:lnTo>
                  <a:pt x="39996" y="139898"/>
                </a:lnTo>
                <a:lnTo>
                  <a:pt x="38094" y="142795"/>
                </a:lnTo>
                <a:lnTo>
                  <a:pt x="35981" y="148553"/>
                </a:lnTo>
                <a:lnTo>
                  <a:pt x="35042" y="154287"/>
                </a:lnTo>
                <a:lnTo>
                  <a:pt x="34625" y="160011"/>
                </a:lnTo>
                <a:lnTo>
                  <a:pt x="34334" y="169753"/>
                </a:lnTo>
                <a:lnTo>
                  <a:pt x="34292" y="184174"/>
                </a:lnTo>
                <a:lnTo>
                  <a:pt x="35244" y="185647"/>
                </a:lnTo>
                <a:lnTo>
                  <a:pt x="36831" y="186629"/>
                </a:lnTo>
                <a:lnTo>
                  <a:pt x="41671" y="188205"/>
                </a:lnTo>
                <a:lnTo>
                  <a:pt x="44874" y="188420"/>
                </a:lnTo>
                <a:lnTo>
                  <a:pt x="49472" y="188516"/>
                </a:lnTo>
                <a:lnTo>
                  <a:pt x="76024" y="188590"/>
                </a:lnTo>
                <a:lnTo>
                  <a:pt x="80210" y="187638"/>
                </a:lnTo>
                <a:lnTo>
                  <a:pt x="83954" y="186051"/>
                </a:lnTo>
                <a:lnTo>
                  <a:pt x="87402" y="184041"/>
                </a:lnTo>
                <a:lnTo>
                  <a:pt x="91606" y="182700"/>
                </a:lnTo>
                <a:lnTo>
                  <a:pt x="96313" y="181807"/>
                </a:lnTo>
                <a:lnTo>
                  <a:pt x="101356" y="181211"/>
                </a:lnTo>
                <a:lnTo>
                  <a:pt x="105671" y="180814"/>
                </a:lnTo>
                <a:lnTo>
                  <a:pt x="109500" y="180550"/>
                </a:lnTo>
                <a:lnTo>
                  <a:pt x="113005" y="180373"/>
                </a:lnTo>
                <a:lnTo>
                  <a:pt x="116295" y="179303"/>
                </a:lnTo>
                <a:lnTo>
                  <a:pt x="119440" y="177637"/>
                </a:lnTo>
                <a:lnTo>
                  <a:pt x="122489" y="175574"/>
                </a:lnTo>
                <a:lnTo>
                  <a:pt x="125475" y="174198"/>
                </a:lnTo>
                <a:lnTo>
                  <a:pt x="128417" y="173281"/>
                </a:lnTo>
                <a:lnTo>
                  <a:pt x="137161" y="17144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483"/>
          <p:cNvSpPr/>
          <p:nvPr/>
        </p:nvSpPr>
        <p:spPr>
          <a:xfrm>
            <a:off x="5875029" y="2108835"/>
            <a:ext cx="42854" cy="188596"/>
          </a:xfrm>
          <a:custGeom>
            <a:avLst/>
            <a:gdLst/>
            <a:ahLst/>
            <a:cxnLst/>
            <a:rect l="0" t="0" r="0" b="0"/>
            <a:pathLst>
              <a:path w="42854" h="188596">
                <a:moveTo>
                  <a:pt x="8563" y="0"/>
                </a:moveTo>
                <a:lnTo>
                  <a:pt x="0" y="0"/>
                </a:lnTo>
                <a:lnTo>
                  <a:pt x="4544" y="4550"/>
                </a:lnTo>
                <a:lnTo>
                  <a:pt x="5884" y="6844"/>
                </a:lnTo>
                <a:lnTo>
                  <a:pt x="6777" y="9325"/>
                </a:lnTo>
                <a:lnTo>
                  <a:pt x="7769" y="14622"/>
                </a:lnTo>
                <a:lnTo>
                  <a:pt x="8210" y="20151"/>
                </a:lnTo>
                <a:lnTo>
                  <a:pt x="8406" y="28323"/>
                </a:lnTo>
                <a:lnTo>
                  <a:pt x="8560" y="82912"/>
                </a:lnTo>
                <a:lnTo>
                  <a:pt x="9514" y="88612"/>
                </a:lnTo>
                <a:lnTo>
                  <a:pt x="11102" y="94317"/>
                </a:lnTo>
                <a:lnTo>
                  <a:pt x="13113" y="100026"/>
                </a:lnTo>
                <a:lnTo>
                  <a:pt x="14454" y="105736"/>
                </a:lnTo>
                <a:lnTo>
                  <a:pt x="15348" y="111448"/>
                </a:lnTo>
                <a:lnTo>
                  <a:pt x="15943" y="117161"/>
                </a:lnTo>
                <a:lnTo>
                  <a:pt x="16341" y="122875"/>
                </a:lnTo>
                <a:lnTo>
                  <a:pt x="16606" y="128589"/>
                </a:lnTo>
                <a:lnTo>
                  <a:pt x="16782" y="134303"/>
                </a:lnTo>
                <a:lnTo>
                  <a:pt x="17853" y="139065"/>
                </a:lnTo>
                <a:lnTo>
                  <a:pt x="19519" y="143193"/>
                </a:lnTo>
                <a:lnTo>
                  <a:pt x="21582" y="146897"/>
                </a:lnTo>
                <a:lnTo>
                  <a:pt x="22957" y="151271"/>
                </a:lnTo>
                <a:lnTo>
                  <a:pt x="23874" y="156092"/>
                </a:lnTo>
                <a:lnTo>
                  <a:pt x="25346" y="168416"/>
                </a:lnTo>
                <a:lnTo>
                  <a:pt x="26419" y="170380"/>
                </a:lnTo>
                <a:lnTo>
                  <a:pt x="28087" y="172641"/>
                </a:lnTo>
                <a:lnTo>
                  <a:pt x="30152" y="175102"/>
                </a:lnTo>
                <a:lnTo>
                  <a:pt x="32480" y="177694"/>
                </a:lnTo>
                <a:lnTo>
                  <a:pt x="42853" y="1885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484"/>
          <p:cNvSpPr/>
          <p:nvPr/>
        </p:nvSpPr>
        <p:spPr>
          <a:xfrm>
            <a:off x="5780722" y="2168842"/>
            <a:ext cx="171451" cy="42864"/>
          </a:xfrm>
          <a:custGeom>
            <a:avLst/>
            <a:gdLst/>
            <a:ahLst/>
            <a:cxnLst/>
            <a:rect l="0" t="0" r="0" b="0"/>
            <a:pathLst>
              <a:path w="171451" h="42864">
                <a:moveTo>
                  <a:pt x="0" y="42863"/>
                </a:moveTo>
                <a:lnTo>
                  <a:pt x="0" y="38312"/>
                </a:lnTo>
                <a:lnTo>
                  <a:pt x="953" y="36971"/>
                </a:lnTo>
                <a:lnTo>
                  <a:pt x="2540" y="36077"/>
                </a:lnTo>
                <a:lnTo>
                  <a:pt x="6844" y="35085"/>
                </a:lnTo>
                <a:lnTo>
                  <a:pt x="11932" y="34643"/>
                </a:lnTo>
                <a:lnTo>
                  <a:pt x="14622" y="33573"/>
                </a:lnTo>
                <a:lnTo>
                  <a:pt x="17368" y="31907"/>
                </a:lnTo>
                <a:lnTo>
                  <a:pt x="20151" y="29844"/>
                </a:lnTo>
                <a:lnTo>
                  <a:pt x="22959" y="28468"/>
                </a:lnTo>
                <a:lnTo>
                  <a:pt x="25784" y="27552"/>
                </a:lnTo>
                <a:lnTo>
                  <a:pt x="28619" y="26940"/>
                </a:lnTo>
                <a:lnTo>
                  <a:pt x="32414" y="26533"/>
                </a:lnTo>
                <a:lnTo>
                  <a:pt x="36850" y="26261"/>
                </a:lnTo>
                <a:lnTo>
                  <a:pt x="41711" y="26080"/>
                </a:lnTo>
                <a:lnTo>
                  <a:pt x="46858" y="25007"/>
                </a:lnTo>
                <a:lnTo>
                  <a:pt x="52194" y="23339"/>
                </a:lnTo>
                <a:lnTo>
                  <a:pt x="57656" y="21274"/>
                </a:lnTo>
                <a:lnTo>
                  <a:pt x="62250" y="19898"/>
                </a:lnTo>
                <a:lnTo>
                  <a:pt x="66265" y="18980"/>
                </a:lnTo>
                <a:lnTo>
                  <a:pt x="69894" y="18369"/>
                </a:lnTo>
                <a:lnTo>
                  <a:pt x="74219" y="17008"/>
                </a:lnTo>
                <a:lnTo>
                  <a:pt x="79007" y="15149"/>
                </a:lnTo>
                <a:lnTo>
                  <a:pt x="84104" y="12957"/>
                </a:lnTo>
                <a:lnTo>
                  <a:pt x="90359" y="11495"/>
                </a:lnTo>
                <a:lnTo>
                  <a:pt x="97387" y="10521"/>
                </a:lnTo>
                <a:lnTo>
                  <a:pt x="104929" y="9872"/>
                </a:lnTo>
                <a:lnTo>
                  <a:pt x="111863" y="9439"/>
                </a:lnTo>
                <a:lnTo>
                  <a:pt x="124647" y="8958"/>
                </a:lnTo>
                <a:lnTo>
                  <a:pt x="138003" y="8687"/>
                </a:lnTo>
                <a:lnTo>
                  <a:pt x="142485" y="7696"/>
                </a:lnTo>
                <a:lnTo>
                  <a:pt x="147378" y="6083"/>
                </a:lnTo>
                <a:lnTo>
                  <a:pt x="152544" y="4055"/>
                </a:lnTo>
                <a:lnTo>
                  <a:pt x="156941" y="2704"/>
                </a:lnTo>
                <a:lnTo>
                  <a:pt x="160825" y="1802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485"/>
          <p:cNvSpPr/>
          <p:nvPr/>
        </p:nvSpPr>
        <p:spPr>
          <a:xfrm>
            <a:off x="6037910" y="2083149"/>
            <a:ext cx="205728" cy="171418"/>
          </a:xfrm>
          <a:custGeom>
            <a:avLst/>
            <a:gdLst/>
            <a:ahLst/>
            <a:cxnLst/>
            <a:rect l="0" t="0" r="0" b="0"/>
            <a:pathLst>
              <a:path w="205728" h="171418">
                <a:moveTo>
                  <a:pt x="8560" y="25686"/>
                </a:moveTo>
                <a:lnTo>
                  <a:pt x="8560" y="18305"/>
                </a:lnTo>
                <a:lnTo>
                  <a:pt x="9512" y="17907"/>
                </a:lnTo>
                <a:lnTo>
                  <a:pt x="13110" y="17466"/>
                </a:lnTo>
                <a:lnTo>
                  <a:pt x="15403" y="16396"/>
                </a:lnTo>
                <a:lnTo>
                  <a:pt x="20491" y="12667"/>
                </a:lnTo>
                <a:lnTo>
                  <a:pt x="23182" y="11291"/>
                </a:lnTo>
                <a:lnTo>
                  <a:pt x="28711" y="9763"/>
                </a:lnTo>
                <a:lnTo>
                  <a:pt x="34343" y="9084"/>
                </a:lnTo>
                <a:lnTo>
                  <a:pt x="37179" y="8903"/>
                </a:lnTo>
                <a:lnTo>
                  <a:pt x="40974" y="7830"/>
                </a:lnTo>
                <a:lnTo>
                  <a:pt x="45409" y="6162"/>
                </a:lnTo>
                <a:lnTo>
                  <a:pt x="50271" y="4097"/>
                </a:lnTo>
                <a:lnTo>
                  <a:pt x="54465" y="2721"/>
                </a:lnTo>
                <a:lnTo>
                  <a:pt x="58213" y="1803"/>
                </a:lnTo>
                <a:lnTo>
                  <a:pt x="61664" y="1192"/>
                </a:lnTo>
                <a:lnTo>
                  <a:pt x="68039" y="512"/>
                </a:lnTo>
                <a:lnTo>
                  <a:pt x="71073" y="330"/>
                </a:lnTo>
                <a:lnTo>
                  <a:pt x="79523" y="129"/>
                </a:lnTo>
                <a:lnTo>
                  <a:pt x="95920" y="0"/>
                </a:lnTo>
                <a:lnTo>
                  <a:pt x="99185" y="942"/>
                </a:lnTo>
                <a:lnTo>
                  <a:pt x="105352" y="4528"/>
                </a:lnTo>
                <a:lnTo>
                  <a:pt x="111269" y="6757"/>
                </a:lnTo>
                <a:lnTo>
                  <a:pt x="114179" y="7352"/>
                </a:lnTo>
                <a:lnTo>
                  <a:pt x="116121" y="8701"/>
                </a:lnTo>
                <a:lnTo>
                  <a:pt x="117415" y="10552"/>
                </a:lnTo>
                <a:lnTo>
                  <a:pt x="118852" y="15150"/>
                </a:lnTo>
                <a:lnTo>
                  <a:pt x="119491" y="20368"/>
                </a:lnTo>
                <a:lnTo>
                  <a:pt x="119661" y="23093"/>
                </a:lnTo>
                <a:lnTo>
                  <a:pt x="119851" y="28661"/>
                </a:lnTo>
                <a:lnTo>
                  <a:pt x="118949" y="31479"/>
                </a:lnTo>
                <a:lnTo>
                  <a:pt x="117395" y="34310"/>
                </a:lnTo>
                <a:lnTo>
                  <a:pt x="115407" y="37150"/>
                </a:lnTo>
                <a:lnTo>
                  <a:pt x="113128" y="39996"/>
                </a:lnTo>
                <a:lnTo>
                  <a:pt x="110657" y="42846"/>
                </a:lnTo>
                <a:lnTo>
                  <a:pt x="108057" y="45698"/>
                </a:lnTo>
                <a:lnTo>
                  <a:pt x="104419" y="48553"/>
                </a:lnTo>
                <a:lnTo>
                  <a:pt x="100088" y="51408"/>
                </a:lnTo>
                <a:lnTo>
                  <a:pt x="95297" y="54264"/>
                </a:lnTo>
                <a:lnTo>
                  <a:pt x="91149" y="58073"/>
                </a:lnTo>
                <a:lnTo>
                  <a:pt x="87432" y="62517"/>
                </a:lnTo>
                <a:lnTo>
                  <a:pt x="84001" y="67385"/>
                </a:lnTo>
                <a:lnTo>
                  <a:pt x="80761" y="71583"/>
                </a:lnTo>
                <a:lnTo>
                  <a:pt x="77649" y="75334"/>
                </a:lnTo>
                <a:lnTo>
                  <a:pt x="74622" y="78787"/>
                </a:lnTo>
                <a:lnTo>
                  <a:pt x="71651" y="82041"/>
                </a:lnTo>
                <a:lnTo>
                  <a:pt x="65810" y="88198"/>
                </a:lnTo>
                <a:lnTo>
                  <a:pt x="22952" y="131306"/>
                </a:lnTo>
                <a:lnTo>
                  <a:pt x="20060" y="133246"/>
                </a:lnTo>
                <a:lnTo>
                  <a:pt x="14306" y="135403"/>
                </a:lnTo>
                <a:lnTo>
                  <a:pt x="8574" y="138901"/>
                </a:lnTo>
                <a:lnTo>
                  <a:pt x="1683" y="144357"/>
                </a:lnTo>
                <a:lnTo>
                  <a:pt x="1118" y="145758"/>
                </a:lnTo>
                <a:lnTo>
                  <a:pt x="490" y="149853"/>
                </a:lnTo>
                <a:lnTo>
                  <a:pt x="86" y="154352"/>
                </a:lnTo>
                <a:lnTo>
                  <a:pt x="0" y="161539"/>
                </a:lnTo>
                <a:lnTo>
                  <a:pt x="948" y="161974"/>
                </a:lnTo>
                <a:lnTo>
                  <a:pt x="6833" y="162588"/>
                </a:lnTo>
                <a:lnTo>
                  <a:pt x="11920" y="162731"/>
                </a:lnTo>
                <a:lnTo>
                  <a:pt x="14610" y="163722"/>
                </a:lnTo>
                <a:lnTo>
                  <a:pt x="20138" y="167362"/>
                </a:lnTo>
                <a:lnTo>
                  <a:pt x="23899" y="168714"/>
                </a:lnTo>
                <a:lnTo>
                  <a:pt x="28311" y="169616"/>
                </a:lnTo>
                <a:lnTo>
                  <a:pt x="33157" y="170216"/>
                </a:lnTo>
                <a:lnTo>
                  <a:pt x="38293" y="170617"/>
                </a:lnTo>
                <a:lnTo>
                  <a:pt x="43622" y="170884"/>
                </a:lnTo>
                <a:lnTo>
                  <a:pt x="54623" y="171181"/>
                </a:lnTo>
                <a:lnTo>
                  <a:pt x="134291" y="171417"/>
                </a:lnTo>
                <a:lnTo>
                  <a:pt x="140005" y="170465"/>
                </a:lnTo>
                <a:lnTo>
                  <a:pt x="145720" y="168878"/>
                </a:lnTo>
                <a:lnTo>
                  <a:pt x="151435" y="166867"/>
                </a:lnTo>
                <a:lnTo>
                  <a:pt x="156197" y="165527"/>
                </a:lnTo>
                <a:lnTo>
                  <a:pt x="160325" y="164633"/>
                </a:lnTo>
                <a:lnTo>
                  <a:pt x="164029" y="164037"/>
                </a:lnTo>
                <a:lnTo>
                  <a:pt x="167451" y="163640"/>
                </a:lnTo>
                <a:lnTo>
                  <a:pt x="173793" y="163198"/>
                </a:lnTo>
                <a:lnTo>
                  <a:pt x="179787" y="163003"/>
                </a:lnTo>
                <a:lnTo>
                  <a:pt x="191395" y="162877"/>
                </a:lnTo>
                <a:lnTo>
                  <a:pt x="194268" y="161914"/>
                </a:lnTo>
                <a:lnTo>
                  <a:pt x="199999" y="158304"/>
                </a:lnTo>
                <a:lnTo>
                  <a:pt x="205727" y="1542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486"/>
          <p:cNvSpPr/>
          <p:nvPr/>
        </p:nvSpPr>
        <p:spPr>
          <a:xfrm>
            <a:off x="5429250" y="1723072"/>
            <a:ext cx="120016" cy="527763"/>
          </a:xfrm>
          <a:custGeom>
            <a:avLst/>
            <a:gdLst/>
            <a:ahLst/>
            <a:cxnLst/>
            <a:rect l="0" t="0" r="0" b="0"/>
            <a:pathLst>
              <a:path w="120016" h="527763">
                <a:moveTo>
                  <a:pt x="0" y="0"/>
                </a:moveTo>
                <a:lnTo>
                  <a:pt x="0" y="4551"/>
                </a:lnTo>
                <a:lnTo>
                  <a:pt x="952" y="6844"/>
                </a:lnTo>
                <a:lnTo>
                  <a:pt x="4550" y="11932"/>
                </a:lnTo>
                <a:lnTo>
                  <a:pt x="5891" y="14622"/>
                </a:lnTo>
                <a:lnTo>
                  <a:pt x="8730" y="23912"/>
                </a:lnTo>
                <a:lnTo>
                  <a:pt x="10583" y="28324"/>
                </a:lnTo>
                <a:lnTo>
                  <a:pt x="12770" y="33170"/>
                </a:lnTo>
                <a:lnTo>
                  <a:pt x="15181" y="37353"/>
                </a:lnTo>
                <a:lnTo>
                  <a:pt x="17740" y="41095"/>
                </a:lnTo>
                <a:lnTo>
                  <a:pt x="20399" y="44542"/>
                </a:lnTo>
                <a:lnTo>
                  <a:pt x="23124" y="48744"/>
                </a:lnTo>
                <a:lnTo>
                  <a:pt x="25894" y="53451"/>
                </a:lnTo>
                <a:lnTo>
                  <a:pt x="28693" y="58494"/>
                </a:lnTo>
                <a:lnTo>
                  <a:pt x="31802" y="69177"/>
                </a:lnTo>
                <a:lnTo>
                  <a:pt x="34136" y="80276"/>
                </a:lnTo>
                <a:lnTo>
                  <a:pt x="36093" y="85902"/>
                </a:lnTo>
                <a:lnTo>
                  <a:pt x="38349" y="91558"/>
                </a:lnTo>
                <a:lnTo>
                  <a:pt x="40856" y="102922"/>
                </a:lnTo>
                <a:lnTo>
                  <a:pt x="42923" y="114323"/>
                </a:lnTo>
                <a:lnTo>
                  <a:pt x="44808" y="120031"/>
                </a:lnTo>
                <a:lnTo>
                  <a:pt x="47017" y="125740"/>
                </a:lnTo>
                <a:lnTo>
                  <a:pt x="52011" y="139705"/>
                </a:lnTo>
                <a:lnTo>
                  <a:pt x="54676" y="147429"/>
                </a:lnTo>
                <a:lnTo>
                  <a:pt x="57406" y="156389"/>
                </a:lnTo>
                <a:lnTo>
                  <a:pt x="62978" y="176504"/>
                </a:lnTo>
                <a:lnTo>
                  <a:pt x="64846" y="186249"/>
                </a:lnTo>
                <a:lnTo>
                  <a:pt x="66090" y="195604"/>
                </a:lnTo>
                <a:lnTo>
                  <a:pt x="66920" y="204697"/>
                </a:lnTo>
                <a:lnTo>
                  <a:pt x="68426" y="213617"/>
                </a:lnTo>
                <a:lnTo>
                  <a:pt x="70382" y="222422"/>
                </a:lnTo>
                <a:lnTo>
                  <a:pt x="72638" y="231149"/>
                </a:lnTo>
                <a:lnTo>
                  <a:pt x="74143" y="239824"/>
                </a:lnTo>
                <a:lnTo>
                  <a:pt x="75146" y="248465"/>
                </a:lnTo>
                <a:lnTo>
                  <a:pt x="75815" y="257084"/>
                </a:lnTo>
                <a:lnTo>
                  <a:pt x="76260" y="265687"/>
                </a:lnTo>
                <a:lnTo>
                  <a:pt x="76756" y="282866"/>
                </a:lnTo>
                <a:lnTo>
                  <a:pt x="77034" y="308602"/>
                </a:lnTo>
                <a:lnTo>
                  <a:pt x="78026" y="317177"/>
                </a:lnTo>
                <a:lnTo>
                  <a:pt x="79640" y="325751"/>
                </a:lnTo>
                <a:lnTo>
                  <a:pt x="81668" y="334325"/>
                </a:lnTo>
                <a:lnTo>
                  <a:pt x="83020" y="342898"/>
                </a:lnTo>
                <a:lnTo>
                  <a:pt x="83922" y="351471"/>
                </a:lnTo>
                <a:lnTo>
                  <a:pt x="84523" y="360044"/>
                </a:lnTo>
                <a:lnTo>
                  <a:pt x="84923" y="368617"/>
                </a:lnTo>
                <a:lnTo>
                  <a:pt x="85369" y="385762"/>
                </a:lnTo>
                <a:lnTo>
                  <a:pt x="85619" y="406929"/>
                </a:lnTo>
                <a:lnTo>
                  <a:pt x="88218" y="421840"/>
                </a:lnTo>
                <a:lnTo>
                  <a:pt x="91595" y="437039"/>
                </a:lnTo>
                <a:lnTo>
                  <a:pt x="93096" y="450145"/>
                </a:lnTo>
                <a:lnTo>
                  <a:pt x="96304" y="462319"/>
                </a:lnTo>
                <a:lnTo>
                  <a:pt x="99952" y="473128"/>
                </a:lnTo>
                <a:lnTo>
                  <a:pt x="101572" y="481107"/>
                </a:lnTo>
                <a:lnTo>
                  <a:pt x="104833" y="487828"/>
                </a:lnTo>
                <a:lnTo>
                  <a:pt x="107036" y="490954"/>
                </a:lnTo>
                <a:lnTo>
                  <a:pt x="109484" y="496967"/>
                </a:lnTo>
                <a:lnTo>
                  <a:pt x="110137" y="499904"/>
                </a:lnTo>
                <a:lnTo>
                  <a:pt x="113402" y="505707"/>
                </a:lnTo>
                <a:lnTo>
                  <a:pt x="115606" y="508588"/>
                </a:lnTo>
                <a:lnTo>
                  <a:pt x="118055" y="514329"/>
                </a:lnTo>
                <a:lnTo>
                  <a:pt x="119900" y="522420"/>
                </a:lnTo>
                <a:lnTo>
                  <a:pt x="119992" y="527762"/>
                </a:lnTo>
                <a:lnTo>
                  <a:pt x="120015" y="52292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487"/>
          <p:cNvSpPr/>
          <p:nvPr/>
        </p:nvSpPr>
        <p:spPr>
          <a:xfrm>
            <a:off x="5317807" y="1757362"/>
            <a:ext cx="274321" cy="471489"/>
          </a:xfrm>
          <a:custGeom>
            <a:avLst/>
            <a:gdLst/>
            <a:ahLst/>
            <a:cxnLst/>
            <a:rect l="0" t="0" r="0" b="0"/>
            <a:pathLst>
              <a:path w="274321" h="471489">
                <a:moveTo>
                  <a:pt x="274320" y="0"/>
                </a:moveTo>
                <a:lnTo>
                  <a:pt x="269770" y="4551"/>
                </a:lnTo>
                <a:lnTo>
                  <a:pt x="268429" y="6844"/>
                </a:lnTo>
                <a:lnTo>
                  <a:pt x="263737" y="19908"/>
                </a:lnTo>
                <a:lnTo>
                  <a:pt x="259139" y="29803"/>
                </a:lnTo>
                <a:lnTo>
                  <a:pt x="245627" y="57312"/>
                </a:lnTo>
                <a:lnTo>
                  <a:pt x="237438" y="71192"/>
                </a:lnTo>
                <a:lnTo>
                  <a:pt x="227448" y="86886"/>
                </a:lnTo>
                <a:lnTo>
                  <a:pt x="216658" y="103386"/>
                </a:lnTo>
                <a:lnTo>
                  <a:pt x="211114" y="112739"/>
                </a:lnTo>
                <a:lnTo>
                  <a:pt x="205512" y="122784"/>
                </a:lnTo>
                <a:lnTo>
                  <a:pt x="199874" y="133291"/>
                </a:lnTo>
                <a:lnTo>
                  <a:pt x="194209" y="143153"/>
                </a:lnTo>
                <a:lnTo>
                  <a:pt x="188527" y="152586"/>
                </a:lnTo>
                <a:lnTo>
                  <a:pt x="182835" y="161731"/>
                </a:lnTo>
                <a:lnTo>
                  <a:pt x="177135" y="171638"/>
                </a:lnTo>
                <a:lnTo>
                  <a:pt x="165722" y="192806"/>
                </a:lnTo>
                <a:lnTo>
                  <a:pt x="148586" y="226144"/>
                </a:lnTo>
                <a:lnTo>
                  <a:pt x="141920" y="237440"/>
                </a:lnTo>
                <a:lnTo>
                  <a:pt x="134618" y="248781"/>
                </a:lnTo>
                <a:lnTo>
                  <a:pt x="106919" y="289807"/>
                </a:lnTo>
                <a:lnTo>
                  <a:pt x="100807" y="299885"/>
                </a:lnTo>
                <a:lnTo>
                  <a:pt x="94827" y="310413"/>
                </a:lnTo>
                <a:lnTo>
                  <a:pt x="88935" y="321242"/>
                </a:lnTo>
                <a:lnTo>
                  <a:pt x="84055" y="331319"/>
                </a:lnTo>
                <a:lnTo>
                  <a:pt x="79849" y="340894"/>
                </a:lnTo>
                <a:lnTo>
                  <a:pt x="76093" y="350135"/>
                </a:lnTo>
                <a:lnTo>
                  <a:pt x="71684" y="359154"/>
                </a:lnTo>
                <a:lnTo>
                  <a:pt x="66839" y="368023"/>
                </a:lnTo>
                <a:lnTo>
                  <a:pt x="61704" y="376794"/>
                </a:lnTo>
                <a:lnTo>
                  <a:pt x="56376" y="384546"/>
                </a:lnTo>
                <a:lnTo>
                  <a:pt x="50919" y="391619"/>
                </a:lnTo>
                <a:lnTo>
                  <a:pt x="45376" y="398239"/>
                </a:lnTo>
                <a:lnTo>
                  <a:pt x="40728" y="404558"/>
                </a:lnTo>
                <a:lnTo>
                  <a:pt x="33024" y="416658"/>
                </a:lnTo>
                <a:lnTo>
                  <a:pt x="26425" y="428387"/>
                </a:lnTo>
                <a:lnTo>
                  <a:pt x="21270" y="438997"/>
                </a:lnTo>
                <a:lnTo>
                  <a:pt x="17415" y="450325"/>
                </a:lnTo>
                <a:lnTo>
                  <a:pt x="9925" y="461069"/>
                </a:lnTo>
                <a:lnTo>
                  <a:pt x="8522" y="461684"/>
                </a:lnTo>
                <a:lnTo>
                  <a:pt x="4422" y="462368"/>
                </a:lnTo>
                <a:lnTo>
                  <a:pt x="2948" y="463503"/>
                </a:lnTo>
                <a:lnTo>
                  <a:pt x="1966" y="465212"/>
                </a:lnTo>
                <a:lnTo>
                  <a:pt x="0" y="4714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488"/>
          <p:cNvSpPr/>
          <p:nvPr/>
        </p:nvSpPr>
        <p:spPr>
          <a:xfrm>
            <a:off x="5086350" y="2477452"/>
            <a:ext cx="205741" cy="291466"/>
          </a:xfrm>
          <a:custGeom>
            <a:avLst/>
            <a:gdLst/>
            <a:ahLst/>
            <a:cxnLst/>
            <a:rect l="0" t="0" r="0" b="0"/>
            <a:pathLst>
              <a:path w="205741" h="291466">
                <a:moveTo>
                  <a:pt x="0" y="0"/>
                </a:moveTo>
                <a:lnTo>
                  <a:pt x="0" y="21312"/>
                </a:lnTo>
                <a:lnTo>
                  <a:pt x="952" y="23733"/>
                </a:lnTo>
                <a:lnTo>
                  <a:pt x="6843" y="32644"/>
                </a:lnTo>
                <a:lnTo>
                  <a:pt x="9325" y="37002"/>
                </a:lnTo>
                <a:lnTo>
                  <a:pt x="14621" y="45973"/>
                </a:lnTo>
                <a:lnTo>
                  <a:pt x="20151" y="53135"/>
                </a:lnTo>
                <a:lnTo>
                  <a:pt x="25784" y="62033"/>
                </a:lnTo>
                <a:lnTo>
                  <a:pt x="28619" y="67073"/>
                </a:lnTo>
                <a:lnTo>
                  <a:pt x="34309" y="75213"/>
                </a:lnTo>
                <a:lnTo>
                  <a:pt x="40013" y="82958"/>
                </a:lnTo>
                <a:lnTo>
                  <a:pt x="42868" y="87690"/>
                </a:lnTo>
                <a:lnTo>
                  <a:pt x="45723" y="92750"/>
                </a:lnTo>
                <a:lnTo>
                  <a:pt x="51437" y="103452"/>
                </a:lnTo>
                <a:lnTo>
                  <a:pt x="54293" y="108973"/>
                </a:lnTo>
                <a:lnTo>
                  <a:pt x="58103" y="114559"/>
                </a:lnTo>
                <a:lnTo>
                  <a:pt x="62548" y="120188"/>
                </a:lnTo>
                <a:lnTo>
                  <a:pt x="67416" y="125845"/>
                </a:lnTo>
                <a:lnTo>
                  <a:pt x="72566" y="130569"/>
                </a:lnTo>
                <a:lnTo>
                  <a:pt x="77905" y="134671"/>
                </a:lnTo>
                <a:lnTo>
                  <a:pt x="83369" y="138358"/>
                </a:lnTo>
                <a:lnTo>
                  <a:pt x="87964" y="142721"/>
                </a:lnTo>
                <a:lnTo>
                  <a:pt x="91980" y="147535"/>
                </a:lnTo>
                <a:lnTo>
                  <a:pt x="95610" y="152649"/>
                </a:lnTo>
                <a:lnTo>
                  <a:pt x="99935" y="157964"/>
                </a:lnTo>
                <a:lnTo>
                  <a:pt x="104723" y="163412"/>
                </a:lnTo>
                <a:lnTo>
                  <a:pt x="109820" y="168949"/>
                </a:lnTo>
                <a:lnTo>
                  <a:pt x="114170" y="174545"/>
                </a:lnTo>
                <a:lnTo>
                  <a:pt x="118024" y="180181"/>
                </a:lnTo>
                <a:lnTo>
                  <a:pt x="121545" y="185843"/>
                </a:lnTo>
                <a:lnTo>
                  <a:pt x="125797" y="191523"/>
                </a:lnTo>
                <a:lnTo>
                  <a:pt x="130537" y="197215"/>
                </a:lnTo>
                <a:lnTo>
                  <a:pt x="135602" y="202914"/>
                </a:lnTo>
                <a:lnTo>
                  <a:pt x="139931" y="208619"/>
                </a:lnTo>
                <a:lnTo>
                  <a:pt x="143770" y="214326"/>
                </a:lnTo>
                <a:lnTo>
                  <a:pt x="147281" y="220037"/>
                </a:lnTo>
                <a:lnTo>
                  <a:pt x="150575" y="224796"/>
                </a:lnTo>
                <a:lnTo>
                  <a:pt x="156775" y="232625"/>
                </a:lnTo>
                <a:lnTo>
                  <a:pt x="162705" y="239279"/>
                </a:lnTo>
                <a:lnTo>
                  <a:pt x="168516" y="246364"/>
                </a:lnTo>
                <a:lnTo>
                  <a:pt x="171399" y="250920"/>
                </a:lnTo>
                <a:lnTo>
                  <a:pt x="174273" y="255862"/>
                </a:lnTo>
                <a:lnTo>
                  <a:pt x="180007" y="263894"/>
                </a:lnTo>
                <a:lnTo>
                  <a:pt x="182869" y="267369"/>
                </a:lnTo>
                <a:lnTo>
                  <a:pt x="185730" y="269686"/>
                </a:lnTo>
                <a:lnTo>
                  <a:pt x="188590" y="271231"/>
                </a:lnTo>
                <a:lnTo>
                  <a:pt x="191449" y="272261"/>
                </a:lnTo>
                <a:lnTo>
                  <a:pt x="193355" y="273900"/>
                </a:lnTo>
                <a:lnTo>
                  <a:pt x="194626" y="275945"/>
                </a:lnTo>
                <a:lnTo>
                  <a:pt x="195473" y="278261"/>
                </a:lnTo>
                <a:lnTo>
                  <a:pt x="198954" y="283374"/>
                </a:lnTo>
                <a:lnTo>
                  <a:pt x="205740" y="2914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489"/>
          <p:cNvSpPr/>
          <p:nvPr/>
        </p:nvSpPr>
        <p:spPr>
          <a:xfrm>
            <a:off x="5052059" y="2511742"/>
            <a:ext cx="214314" cy="265748"/>
          </a:xfrm>
          <a:custGeom>
            <a:avLst/>
            <a:gdLst/>
            <a:ahLst/>
            <a:cxnLst/>
            <a:rect l="0" t="0" r="0" b="0"/>
            <a:pathLst>
              <a:path w="214314" h="265748">
                <a:moveTo>
                  <a:pt x="214313" y="0"/>
                </a:moveTo>
                <a:lnTo>
                  <a:pt x="206094" y="0"/>
                </a:lnTo>
                <a:lnTo>
                  <a:pt x="205845" y="4551"/>
                </a:lnTo>
                <a:lnTo>
                  <a:pt x="203247" y="11865"/>
                </a:lnTo>
                <a:lnTo>
                  <a:pt x="201221" y="16483"/>
                </a:lnTo>
                <a:lnTo>
                  <a:pt x="196429" y="24153"/>
                </a:lnTo>
                <a:lnTo>
                  <a:pt x="190172" y="31690"/>
                </a:lnTo>
                <a:lnTo>
                  <a:pt x="185837" y="36367"/>
                </a:lnTo>
                <a:lnTo>
                  <a:pt x="181041" y="41389"/>
                </a:lnTo>
                <a:lnTo>
                  <a:pt x="176892" y="47596"/>
                </a:lnTo>
                <a:lnTo>
                  <a:pt x="173173" y="54590"/>
                </a:lnTo>
                <a:lnTo>
                  <a:pt x="169742" y="62111"/>
                </a:lnTo>
                <a:lnTo>
                  <a:pt x="165548" y="69030"/>
                </a:lnTo>
                <a:lnTo>
                  <a:pt x="160848" y="75548"/>
                </a:lnTo>
                <a:lnTo>
                  <a:pt x="155810" y="81797"/>
                </a:lnTo>
                <a:lnTo>
                  <a:pt x="150546" y="87869"/>
                </a:lnTo>
                <a:lnTo>
                  <a:pt x="145132" y="93822"/>
                </a:lnTo>
                <a:lnTo>
                  <a:pt x="139617" y="99696"/>
                </a:lnTo>
                <a:lnTo>
                  <a:pt x="134036" y="106469"/>
                </a:lnTo>
                <a:lnTo>
                  <a:pt x="128410" y="113842"/>
                </a:lnTo>
                <a:lnTo>
                  <a:pt x="122754" y="121615"/>
                </a:lnTo>
                <a:lnTo>
                  <a:pt x="117078" y="128701"/>
                </a:lnTo>
                <a:lnTo>
                  <a:pt x="111390" y="135331"/>
                </a:lnTo>
                <a:lnTo>
                  <a:pt x="105693" y="141656"/>
                </a:lnTo>
                <a:lnTo>
                  <a:pt x="94282" y="153763"/>
                </a:lnTo>
                <a:lnTo>
                  <a:pt x="88573" y="159659"/>
                </a:lnTo>
                <a:lnTo>
                  <a:pt x="83813" y="165494"/>
                </a:lnTo>
                <a:lnTo>
                  <a:pt x="79689" y="171289"/>
                </a:lnTo>
                <a:lnTo>
                  <a:pt x="75986" y="177058"/>
                </a:lnTo>
                <a:lnTo>
                  <a:pt x="71613" y="182809"/>
                </a:lnTo>
                <a:lnTo>
                  <a:pt x="66792" y="188548"/>
                </a:lnTo>
                <a:lnTo>
                  <a:pt x="61673" y="194278"/>
                </a:lnTo>
                <a:lnTo>
                  <a:pt x="57308" y="200004"/>
                </a:lnTo>
                <a:lnTo>
                  <a:pt x="53446" y="205726"/>
                </a:lnTo>
                <a:lnTo>
                  <a:pt x="49918" y="211446"/>
                </a:lnTo>
                <a:lnTo>
                  <a:pt x="46614" y="216211"/>
                </a:lnTo>
                <a:lnTo>
                  <a:pt x="40403" y="224046"/>
                </a:lnTo>
                <a:lnTo>
                  <a:pt x="36460" y="227469"/>
                </a:lnTo>
                <a:lnTo>
                  <a:pt x="31927" y="230704"/>
                </a:lnTo>
                <a:lnTo>
                  <a:pt x="27000" y="233813"/>
                </a:lnTo>
                <a:lnTo>
                  <a:pt x="22762" y="236838"/>
                </a:lnTo>
                <a:lnTo>
                  <a:pt x="18985" y="239807"/>
                </a:lnTo>
                <a:lnTo>
                  <a:pt x="15515" y="242739"/>
                </a:lnTo>
                <a:lnTo>
                  <a:pt x="9118" y="248536"/>
                </a:lnTo>
                <a:lnTo>
                  <a:pt x="1801" y="255469"/>
                </a:lnTo>
                <a:lnTo>
                  <a:pt x="1201" y="256990"/>
                </a:lnTo>
                <a:lnTo>
                  <a:pt x="238" y="263736"/>
                </a:lnTo>
                <a:lnTo>
                  <a:pt x="0" y="26574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490"/>
          <p:cNvSpPr/>
          <p:nvPr/>
        </p:nvSpPr>
        <p:spPr>
          <a:xfrm>
            <a:off x="5437822" y="2546032"/>
            <a:ext cx="205741" cy="25719"/>
          </a:xfrm>
          <a:custGeom>
            <a:avLst/>
            <a:gdLst/>
            <a:ahLst/>
            <a:cxnLst/>
            <a:rect l="0" t="0" r="0" b="0"/>
            <a:pathLst>
              <a:path w="205741" h="25719">
                <a:moveTo>
                  <a:pt x="0" y="25718"/>
                </a:moveTo>
                <a:lnTo>
                  <a:pt x="4551" y="21167"/>
                </a:lnTo>
                <a:lnTo>
                  <a:pt x="6844" y="19826"/>
                </a:lnTo>
                <a:lnTo>
                  <a:pt x="9325" y="18932"/>
                </a:lnTo>
                <a:lnTo>
                  <a:pt x="11932" y="18337"/>
                </a:lnTo>
                <a:lnTo>
                  <a:pt x="17368" y="17675"/>
                </a:lnTo>
                <a:lnTo>
                  <a:pt x="20151" y="17498"/>
                </a:lnTo>
                <a:lnTo>
                  <a:pt x="28324" y="17302"/>
                </a:lnTo>
                <a:lnTo>
                  <a:pt x="97196" y="17146"/>
                </a:lnTo>
                <a:lnTo>
                  <a:pt x="102897" y="16193"/>
                </a:lnTo>
                <a:lnTo>
                  <a:pt x="107651" y="14605"/>
                </a:lnTo>
                <a:lnTo>
                  <a:pt x="111772" y="12595"/>
                </a:lnTo>
                <a:lnTo>
                  <a:pt x="116425" y="11254"/>
                </a:lnTo>
                <a:lnTo>
                  <a:pt x="121431" y="10360"/>
                </a:lnTo>
                <a:lnTo>
                  <a:pt x="126675" y="9764"/>
                </a:lnTo>
                <a:lnTo>
                  <a:pt x="133027" y="9367"/>
                </a:lnTo>
                <a:lnTo>
                  <a:pt x="147706" y="8926"/>
                </a:lnTo>
                <a:lnTo>
                  <a:pt x="162933" y="8677"/>
                </a:lnTo>
                <a:lnTo>
                  <a:pt x="167677" y="7690"/>
                </a:lnTo>
                <a:lnTo>
                  <a:pt x="172745" y="6079"/>
                </a:lnTo>
                <a:lnTo>
                  <a:pt x="178029" y="4053"/>
                </a:lnTo>
                <a:lnTo>
                  <a:pt x="183455" y="2702"/>
                </a:lnTo>
                <a:lnTo>
                  <a:pt x="188979" y="1801"/>
                </a:lnTo>
                <a:lnTo>
                  <a:pt x="20574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491"/>
          <p:cNvSpPr/>
          <p:nvPr/>
        </p:nvSpPr>
        <p:spPr>
          <a:xfrm>
            <a:off x="5463540" y="2597467"/>
            <a:ext cx="240031" cy="17146"/>
          </a:xfrm>
          <a:custGeom>
            <a:avLst/>
            <a:gdLst/>
            <a:ahLst/>
            <a:cxnLst/>
            <a:rect l="0" t="0" r="0" b="0"/>
            <a:pathLst>
              <a:path w="240031" h="17146">
                <a:moveTo>
                  <a:pt x="0" y="17145"/>
                </a:moveTo>
                <a:lnTo>
                  <a:pt x="141693" y="17145"/>
                </a:lnTo>
                <a:lnTo>
                  <a:pt x="147801" y="16193"/>
                </a:lnTo>
                <a:lnTo>
                  <a:pt x="153779" y="14605"/>
                </a:lnTo>
                <a:lnTo>
                  <a:pt x="159670" y="12594"/>
                </a:lnTo>
                <a:lnTo>
                  <a:pt x="165501" y="11253"/>
                </a:lnTo>
                <a:lnTo>
                  <a:pt x="171294" y="10360"/>
                </a:lnTo>
                <a:lnTo>
                  <a:pt x="177061" y="9764"/>
                </a:lnTo>
                <a:lnTo>
                  <a:pt x="181858" y="9367"/>
                </a:lnTo>
                <a:lnTo>
                  <a:pt x="186009" y="9102"/>
                </a:lnTo>
                <a:lnTo>
                  <a:pt x="189728" y="8926"/>
                </a:lnTo>
                <a:lnTo>
                  <a:pt x="198941" y="8729"/>
                </a:lnTo>
                <a:lnTo>
                  <a:pt x="204065" y="8677"/>
                </a:lnTo>
                <a:lnTo>
                  <a:pt x="208433" y="7690"/>
                </a:lnTo>
                <a:lnTo>
                  <a:pt x="212298" y="6079"/>
                </a:lnTo>
                <a:lnTo>
                  <a:pt x="215827" y="4053"/>
                </a:lnTo>
                <a:lnTo>
                  <a:pt x="219132" y="2702"/>
                </a:lnTo>
                <a:lnTo>
                  <a:pt x="222288" y="1801"/>
                </a:lnTo>
                <a:lnTo>
                  <a:pt x="225344" y="1201"/>
                </a:lnTo>
                <a:lnTo>
                  <a:pt x="228335" y="801"/>
                </a:lnTo>
                <a:lnTo>
                  <a:pt x="231280" y="534"/>
                </a:lnTo>
                <a:lnTo>
                  <a:pt x="24003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492"/>
          <p:cNvSpPr/>
          <p:nvPr/>
        </p:nvSpPr>
        <p:spPr>
          <a:xfrm>
            <a:off x="5806454" y="2434593"/>
            <a:ext cx="240017" cy="325753"/>
          </a:xfrm>
          <a:custGeom>
            <a:avLst/>
            <a:gdLst/>
            <a:ahLst/>
            <a:cxnLst/>
            <a:rect l="0" t="0" r="0" b="0"/>
            <a:pathLst>
              <a:path w="240017" h="325753">
                <a:moveTo>
                  <a:pt x="162863" y="34287"/>
                </a:moveTo>
                <a:lnTo>
                  <a:pt x="158312" y="29736"/>
                </a:lnTo>
                <a:lnTo>
                  <a:pt x="156971" y="27442"/>
                </a:lnTo>
                <a:lnTo>
                  <a:pt x="154132" y="19664"/>
                </a:lnTo>
                <a:lnTo>
                  <a:pt x="150093" y="14135"/>
                </a:lnTo>
                <a:lnTo>
                  <a:pt x="147682" y="12280"/>
                </a:lnTo>
                <a:lnTo>
                  <a:pt x="145123" y="11043"/>
                </a:lnTo>
                <a:lnTo>
                  <a:pt x="142463" y="10219"/>
                </a:lnTo>
                <a:lnTo>
                  <a:pt x="136969" y="6762"/>
                </a:lnTo>
                <a:lnTo>
                  <a:pt x="134170" y="4507"/>
                </a:lnTo>
                <a:lnTo>
                  <a:pt x="131352" y="3003"/>
                </a:lnTo>
                <a:lnTo>
                  <a:pt x="125681" y="1333"/>
                </a:lnTo>
                <a:lnTo>
                  <a:pt x="121882" y="888"/>
                </a:lnTo>
                <a:lnTo>
                  <a:pt x="117445" y="591"/>
                </a:lnTo>
                <a:lnTo>
                  <a:pt x="112582" y="393"/>
                </a:lnTo>
                <a:lnTo>
                  <a:pt x="102098" y="173"/>
                </a:lnTo>
                <a:lnTo>
                  <a:pt x="58463" y="0"/>
                </a:lnTo>
                <a:lnTo>
                  <a:pt x="55163" y="951"/>
                </a:lnTo>
                <a:lnTo>
                  <a:pt x="48956" y="4548"/>
                </a:lnTo>
                <a:lnTo>
                  <a:pt x="43023" y="9322"/>
                </a:lnTo>
                <a:lnTo>
                  <a:pt x="36259" y="14619"/>
                </a:lnTo>
                <a:lnTo>
                  <a:pt x="31788" y="17365"/>
                </a:lnTo>
                <a:lnTo>
                  <a:pt x="26902" y="20148"/>
                </a:lnTo>
                <a:lnTo>
                  <a:pt x="22692" y="22956"/>
                </a:lnTo>
                <a:lnTo>
                  <a:pt x="15475" y="28616"/>
                </a:lnTo>
                <a:lnTo>
                  <a:pt x="9092" y="34306"/>
                </a:lnTo>
                <a:lnTo>
                  <a:pt x="6057" y="37157"/>
                </a:lnTo>
                <a:lnTo>
                  <a:pt x="4033" y="40010"/>
                </a:lnTo>
                <a:lnTo>
                  <a:pt x="1784" y="45721"/>
                </a:lnTo>
                <a:lnTo>
                  <a:pt x="785" y="53973"/>
                </a:lnTo>
                <a:lnTo>
                  <a:pt x="341" y="63039"/>
                </a:lnTo>
                <a:lnTo>
                  <a:pt x="143" y="70243"/>
                </a:lnTo>
                <a:lnTo>
                  <a:pt x="7" y="88105"/>
                </a:lnTo>
                <a:lnTo>
                  <a:pt x="0" y="93025"/>
                </a:lnTo>
                <a:lnTo>
                  <a:pt x="947" y="97258"/>
                </a:lnTo>
                <a:lnTo>
                  <a:pt x="4541" y="104502"/>
                </a:lnTo>
                <a:lnTo>
                  <a:pt x="11919" y="113934"/>
                </a:lnTo>
                <a:lnTo>
                  <a:pt x="14608" y="115960"/>
                </a:lnTo>
                <a:lnTo>
                  <a:pt x="20137" y="118211"/>
                </a:lnTo>
                <a:lnTo>
                  <a:pt x="25769" y="119211"/>
                </a:lnTo>
                <a:lnTo>
                  <a:pt x="32400" y="119656"/>
                </a:lnTo>
                <a:lnTo>
                  <a:pt x="45891" y="119906"/>
                </a:lnTo>
                <a:lnTo>
                  <a:pt x="53091" y="119965"/>
                </a:lnTo>
                <a:lnTo>
                  <a:pt x="57296" y="119028"/>
                </a:lnTo>
                <a:lnTo>
                  <a:pt x="62005" y="117451"/>
                </a:lnTo>
                <a:lnTo>
                  <a:pt x="67050" y="115447"/>
                </a:lnTo>
                <a:lnTo>
                  <a:pt x="72318" y="113158"/>
                </a:lnTo>
                <a:lnTo>
                  <a:pt x="83250" y="108076"/>
                </a:lnTo>
                <a:lnTo>
                  <a:pt x="87880" y="105387"/>
                </a:lnTo>
                <a:lnTo>
                  <a:pt x="91920" y="102642"/>
                </a:lnTo>
                <a:lnTo>
                  <a:pt x="98947" y="97052"/>
                </a:lnTo>
                <a:lnTo>
                  <a:pt x="105247" y="91392"/>
                </a:lnTo>
                <a:lnTo>
                  <a:pt x="109212" y="88550"/>
                </a:lnTo>
                <a:lnTo>
                  <a:pt x="113760" y="85702"/>
                </a:lnTo>
                <a:lnTo>
                  <a:pt x="118698" y="82851"/>
                </a:lnTo>
                <a:lnTo>
                  <a:pt x="122942" y="79045"/>
                </a:lnTo>
                <a:lnTo>
                  <a:pt x="130198" y="69737"/>
                </a:lnTo>
                <a:lnTo>
                  <a:pt x="134058" y="61790"/>
                </a:lnTo>
                <a:lnTo>
                  <a:pt x="136231" y="51961"/>
                </a:lnTo>
                <a:lnTo>
                  <a:pt x="136535" y="48927"/>
                </a:lnTo>
                <a:lnTo>
                  <a:pt x="137691" y="45952"/>
                </a:lnTo>
                <a:lnTo>
                  <a:pt x="142916" y="37214"/>
                </a:lnTo>
                <a:lnTo>
                  <a:pt x="144473" y="31460"/>
                </a:lnTo>
                <a:lnTo>
                  <a:pt x="145349" y="22866"/>
                </a:lnTo>
                <a:lnTo>
                  <a:pt x="145609" y="14287"/>
                </a:lnTo>
                <a:lnTo>
                  <a:pt x="145717" y="8613"/>
                </a:lnTo>
                <a:lnTo>
                  <a:pt x="145718" y="41739"/>
                </a:lnTo>
                <a:lnTo>
                  <a:pt x="146671" y="46875"/>
                </a:lnTo>
                <a:lnTo>
                  <a:pt x="148258" y="52204"/>
                </a:lnTo>
                <a:lnTo>
                  <a:pt x="150269" y="57661"/>
                </a:lnTo>
                <a:lnTo>
                  <a:pt x="151609" y="63205"/>
                </a:lnTo>
                <a:lnTo>
                  <a:pt x="152503" y="68805"/>
                </a:lnTo>
                <a:lnTo>
                  <a:pt x="153099" y="74444"/>
                </a:lnTo>
                <a:lnTo>
                  <a:pt x="154448" y="80108"/>
                </a:lnTo>
                <a:lnTo>
                  <a:pt x="156301" y="85789"/>
                </a:lnTo>
                <a:lnTo>
                  <a:pt x="158488" y="91482"/>
                </a:lnTo>
                <a:lnTo>
                  <a:pt x="159946" y="98134"/>
                </a:lnTo>
                <a:lnTo>
                  <a:pt x="160919" y="105427"/>
                </a:lnTo>
                <a:lnTo>
                  <a:pt x="161567" y="113146"/>
                </a:lnTo>
                <a:lnTo>
                  <a:pt x="162951" y="120197"/>
                </a:lnTo>
                <a:lnTo>
                  <a:pt x="164827" y="126803"/>
                </a:lnTo>
                <a:lnTo>
                  <a:pt x="182980" y="180416"/>
                </a:lnTo>
                <a:lnTo>
                  <a:pt x="184847" y="187904"/>
                </a:lnTo>
                <a:lnTo>
                  <a:pt x="186091" y="194801"/>
                </a:lnTo>
                <a:lnTo>
                  <a:pt x="186922" y="201304"/>
                </a:lnTo>
                <a:lnTo>
                  <a:pt x="188427" y="208496"/>
                </a:lnTo>
                <a:lnTo>
                  <a:pt x="190383" y="216149"/>
                </a:lnTo>
                <a:lnTo>
                  <a:pt x="192640" y="224108"/>
                </a:lnTo>
                <a:lnTo>
                  <a:pt x="195097" y="231319"/>
                </a:lnTo>
                <a:lnTo>
                  <a:pt x="197687" y="238032"/>
                </a:lnTo>
                <a:lnTo>
                  <a:pt x="200366" y="244412"/>
                </a:lnTo>
                <a:lnTo>
                  <a:pt x="203106" y="250570"/>
                </a:lnTo>
                <a:lnTo>
                  <a:pt x="208689" y="262492"/>
                </a:lnTo>
                <a:lnTo>
                  <a:pt x="211805" y="271602"/>
                </a:lnTo>
                <a:lnTo>
                  <a:pt x="214143" y="279777"/>
                </a:lnTo>
                <a:lnTo>
                  <a:pt x="218357" y="289761"/>
                </a:lnTo>
                <a:lnTo>
                  <a:pt x="220864" y="298008"/>
                </a:lnTo>
                <a:lnTo>
                  <a:pt x="221533" y="301541"/>
                </a:lnTo>
                <a:lnTo>
                  <a:pt x="224817" y="308006"/>
                </a:lnTo>
                <a:lnTo>
                  <a:pt x="227025" y="311064"/>
                </a:lnTo>
                <a:lnTo>
                  <a:pt x="229479" y="317001"/>
                </a:lnTo>
                <a:lnTo>
                  <a:pt x="231055" y="324023"/>
                </a:lnTo>
                <a:lnTo>
                  <a:pt x="232137" y="324599"/>
                </a:lnTo>
                <a:lnTo>
                  <a:pt x="239471" y="325684"/>
                </a:lnTo>
                <a:lnTo>
                  <a:pt x="240016" y="32575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Using multiplication and division to isolate a variable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3x=33					6x=24</a:t>
            </a:r>
            <a:endParaRPr lang="en-US" dirty="0"/>
          </a:p>
        </p:txBody>
      </p:sp>
      <p:sp>
        <p:nvSpPr>
          <p:cNvPr id="4" name="SMARTPenAnnotation446"/>
          <p:cNvSpPr/>
          <p:nvPr/>
        </p:nvSpPr>
        <p:spPr>
          <a:xfrm>
            <a:off x="500062" y="2074545"/>
            <a:ext cx="471488" cy="25718"/>
          </a:xfrm>
          <a:custGeom>
            <a:avLst/>
            <a:gdLst/>
            <a:ahLst/>
            <a:cxnLst/>
            <a:rect l="0" t="0" r="0" b="0"/>
            <a:pathLst>
              <a:path w="471488" h="25718">
                <a:moveTo>
                  <a:pt x="0" y="0"/>
                </a:moveTo>
                <a:lnTo>
                  <a:pt x="0" y="13120"/>
                </a:lnTo>
                <a:lnTo>
                  <a:pt x="952" y="14461"/>
                </a:lnTo>
                <a:lnTo>
                  <a:pt x="2540" y="15356"/>
                </a:lnTo>
                <a:lnTo>
                  <a:pt x="4551" y="15952"/>
                </a:lnTo>
                <a:lnTo>
                  <a:pt x="9325" y="16615"/>
                </a:lnTo>
                <a:lnTo>
                  <a:pt x="21238" y="17113"/>
                </a:lnTo>
                <a:lnTo>
                  <a:pt x="23684" y="18076"/>
                </a:lnTo>
                <a:lnTo>
                  <a:pt x="26267" y="19671"/>
                </a:lnTo>
                <a:lnTo>
                  <a:pt x="28941" y="21686"/>
                </a:lnTo>
                <a:lnTo>
                  <a:pt x="31677" y="23030"/>
                </a:lnTo>
                <a:lnTo>
                  <a:pt x="34453" y="23925"/>
                </a:lnTo>
                <a:lnTo>
                  <a:pt x="37256" y="24523"/>
                </a:lnTo>
                <a:lnTo>
                  <a:pt x="42911" y="25186"/>
                </a:lnTo>
                <a:lnTo>
                  <a:pt x="54302" y="25612"/>
                </a:lnTo>
                <a:lnTo>
                  <a:pt x="262642" y="25717"/>
                </a:lnTo>
                <a:lnTo>
                  <a:pt x="269392" y="24765"/>
                </a:lnTo>
                <a:lnTo>
                  <a:pt x="276750" y="23177"/>
                </a:lnTo>
                <a:lnTo>
                  <a:pt x="284512" y="21166"/>
                </a:lnTo>
                <a:lnTo>
                  <a:pt x="291592" y="19826"/>
                </a:lnTo>
                <a:lnTo>
                  <a:pt x="298217" y="18932"/>
                </a:lnTo>
                <a:lnTo>
                  <a:pt x="304539" y="18336"/>
                </a:lnTo>
                <a:lnTo>
                  <a:pt x="316643" y="17674"/>
                </a:lnTo>
                <a:lnTo>
                  <a:pt x="328373" y="17380"/>
                </a:lnTo>
                <a:lnTo>
                  <a:pt x="452744" y="17144"/>
                </a:lnTo>
                <a:lnTo>
                  <a:pt x="454230" y="16192"/>
                </a:lnTo>
                <a:lnTo>
                  <a:pt x="456172" y="14605"/>
                </a:lnTo>
                <a:lnTo>
                  <a:pt x="462905" y="8581"/>
                </a:lnTo>
                <a:lnTo>
                  <a:pt x="471487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447"/>
          <p:cNvSpPr/>
          <p:nvPr/>
        </p:nvSpPr>
        <p:spPr>
          <a:xfrm>
            <a:off x="1160144" y="2065972"/>
            <a:ext cx="435492" cy="17146"/>
          </a:xfrm>
          <a:custGeom>
            <a:avLst/>
            <a:gdLst/>
            <a:ahLst/>
            <a:cxnLst/>
            <a:rect l="0" t="0" r="0" b="0"/>
            <a:pathLst>
              <a:path w="435492" h="17146">
                <a:moveTo>
                  <a:pt x="0" y="17145"/>
                </a:moveTo>
                <a:lnTo>
                  <a:pt x="92015" y="17145"/>
                </a:lnTo>
                <a:lnTo>
                  <a:pt x="101348" y="16192"/>
                </a:lnTo>
                <a:lnTo>
                  <a:pt x="110428" y="14605"/>
                </a:lnTo>
                <a:lnTo>
                  <a:pt x="119339" y="12594"/>
                </a:lnTo>
                <a:lnTo>
                  <a:pt x="128137" y="11254"/>
                </a:lnTo>
                <a:lnTo>
                  <a:pt x="136860" y="10360"/>
                </a:lnTo>
                <a:lnTo>
                  <a:pt x="145532" y="9764"/>
                </a:lnTo>
                <a:lnTo>
                  <a:pt x="154172" y="9367"/>
                </a:lnTo>
                <a:lnTo>
                  <a:pt x="171391" y="8926"/>
                </a:lnTo>
                <a:lnTo>
                  <a:pt x="256821" y="8582"/>
                </a:lnTo>
                <a:lnTo>
                  <a:pt x="265512" y="7626"/>
                </a:lnTo>
                <a:lnTo>
                  <a:pt x="274163" y="6037"/>
                </a:lnTo>
                <a:lnTo>
                  <a:pt x="282788" y="4024"/>
                </a:lnTo>
                <a:lnTo>
                  <a:pt x="291395" y="2683"/>
                </a:lnTo>
                <a:lnTo>
                  <a:pt x="299991" y="1789"/>
                </a:lnTo>
                <a:lnTo>
                  <a:pt x="308579" y="1193"/>
                </a:lnTo>
                <a:lnTo>
                  <a:pt x="317162" y="795"/>
                </a:lnTo>
                <a:lnTo>
                  <a:pt x="334319" y="353"/>
                </a:lnTo>
                <a:lnTo>
                  <a:pt x="379713" y="21"/>
                </a:lnTo>
                <a:lnTo>
                  <a:pt x="435491" y="0"/>
                </a:lnTo>
                <a:lnTo>
                  <a:pt x="42005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448"/>
          <p:cNvSpPr/>
          <p:nvPr/>
        </p:nvSpPr>
        <p:spPr>
          <a:xfrm>
            <a:off x="628649" y="2168959"/>
            <a:ext cx="239850" cy="221460"/>
          </a:xfrm>
          <a:custGeom>
            <a:avLst/>
            <a:gdLst/>
            <a:ahLst/>
            <a:cxnLst/>
            <a:rect l="0" t="0" r="0" b="0"/>
            <a:pathLst>
              <a:path w="239850" h="221460">
                <a:moveTo>
                  <a:pt x="8573" y="51318"/>
                </a:moveTo>
                <a:lnTo>
                  <a:pt x="8573" y="43937"/>
                </a:lnTo>
                <a:lnTo>
                  <a:pt x="7620" y="43540"/>
                </a:lnTo>
                <a:lnTo>
                  <a:pt x="157" y="42759"/>
                </a:lnTo>
                <a:lnTo>
                  <a:pt x="31" y="42748"/>
                </a:lnTo>
                <a:lnTo>
                  <a:pt x="4560" y="42746"/>
                </a:lnTo>
                <a:lnTo>
                  <a:pt x="6850" y="41794"/>
                </a:lnTo>
                <a:lnTo>
                  <a:pt x="11935" y="38195"/>
                </a:lnTo>
                <a:lnTo>
                  <a:pt x="14624" y="36854"/>
                </a:lnTo>
                <a:lnTo>
                  <a:pt x="20152" y="35365"/>
                </a:lnTo>
                <a:lnTo>
                  <a:pt x="23913" y="34015"/>
                </a:lnTo>
                <a:lnTo>
                  <a:pt x="28324" y="32163"/>
                </a:lnTo>
                <a:lnTo>
                  <a:pt x="33171" y="29975"/>
                </a:lnTo>
                <a:lnTo>
                  <a:pt x="38306" y="28517"/>
                </a:lnTo>
                <a:lnTo>
                  <a:pt x="43635" y="27545"/>
                </a:lnTo>
                <a:lnTo>
                  <a:pt x="49093" y="26897"/>
                </a:lnTo>
                <a:lnTo>
                  <a:pt x="54636" y="25512"/>
                </a:lnTo>
                <a:lnTo>
                  <a:pt x="60237" y="23637"/>
                </a:lnTo>
                <a:lnTo>
                  <a:pt x="65875" y="21434"/>
                </a:lnTo>
                <a:lnTo>
                  <a:pt x="71540" y="19013"/>
                </a:lnTo>
                <a:lnTo>
                  <a:pt x="82913" y="13783"/>
                </a:lnTo>
                <a:lnTo>
                  <a:pt x="89566" y="12007"/>
                </a:lnTo>
                <a:lnTo>
                  <a:pt x="96858" y="10823"/>
                </a:lnTo>
                <a:lnTo>
                  <a:pt x="104577" y="10034"/>
                </a:lnTo>
                <a:lnTo>
                  <a:pt x="111628" y="8555"/>
                </a:lnTo>
                <a:lnTo>
                  <a:pt x="118234" y="6617"/>
                </a:lnTo>
                <a:lnTo>
                  <a:pt x="124543" y="4372"/>
                </a:lnTo>
                <a:lnTo>
                  <a:pt x="130654" y="2876"/>
                </a:lnTo>
                <a:lnTo>
                  <a:pt x="136633" y="1878"/>
                </a:lnTo>
                <a:lnTo>
                  <a:pt x="142524" y="1213"/>
                </a:lnTo>
                <a:lnTo>
                  <a:pt x="148356" y="770"/>
                </a:lnTo>
                <a:lnTo>
                  <a:pt x="154149" y="474"/>
                </a:lnTo>
                <a:lnTo>
                  <a:pt x="168864" y="58"/>
                </a:lnTo>
                <a:lnTo>
                  <a:pt x="172584" y="0"/>
                </a:lnTo>
                <a:lnTo>
                  <a:pt x="176968" y="913"/>
                </a:lnTo>
                <a:lnTo>
                  <a:pt x="181797" y="2475"/>
                </a:lnTo>
                <a:lnTo>
                  <a:pt x="194132" y="7274"/>
                </a:lnTo>
                <a:lnTo>
                  <a:pt x="200819" y="12656"/>
                </a:lnTo>
                <a:lnTo>
                  <a:pt x="202460" y="15066"/>
                </a:lnTo>
                <a:lnTo>
                  <a:pt x="204282" y="20284"/>
                </a:lnTo>
                <a:lnTo>
                  <a:pt x="203816" y="22056"/>
                </a:lnTo>
                <a:lnTo>
                  <a:pt x="202552" y="23237"/>
                </a:lnTo>
                <a:lnTo>
                  <a:pt x="200758" y="24025"/>
                </a:lnTo>
                <a:lnTo>
                  <a:pt x="196223" y="29981"/>
                </a:lnTo>
                <a:lnTo>
                  <a:pt x="193681" y="34235"/>
                </a:lnTo>
                <a:lnTo>
                  <a:pt x="191033" y="38025"/>
                </a:lnTo>
                <a:lnTo>
                  <a:pt x="185551" y="44775"/>
                </a:lnTo>
                <a:lnTo>
                  <a:pt x="179940" y="50950"/>
                </a:lnTo>
                <a:lnTo>
                  <a:pt x="177110" y="53930"/>
                </a:lnTo>
                <a:lnTo>
                  <a:pt x="173319" y="56869"/>
                </a:lnTo>
                <a:lnTo>
                  <a:pt x="168886" y="59781"/>
                </a:lnTo>
                <a:lnTo>
                  <a:pt x="164026" y="62675"/>
                </a:lnTo>
                <a:lnTo>
                  <a:pt x="158881" y="65557"/>
                </a:lnTo>
                <a:lnTo>
                  <a:pt x="148084" y="71299"/>
                </a:lnTo>
                <a:lnTo>
                  <a:pt x="143490" y="74164"/>
                </a:lnTo>
                <a:lnTo>
                  <a:pt x="139475" y="77026"/>
                </a:lnTo>
                <a:lnTo>
                  <a:pt x="135846" y="79887"/>
                </a:lnTo>
                <a:lnTo>
                  <a:pt x="131522" y="82746"/>
                </a:lnTo>
                <a:lnTo>
                  <a:pt x="126734" y="85605"/>
                </a:lnTo>
                <a:lnTo>
                  <a:pt x="121637" y="88464"/>
                </a:lnTo>
                <a:lnTo>
                  <a:pt x="116334" y="90369"/>
                </a:lnTo>
                <a:lnTo>
                  <a:pt x="110894" y="91640"/>
                </a:lnTo>
                <a:lnTo>
                  <a:pt x="105362" y="92487"/>
                </a:lnTo>
                <a:lnTo>
                  <a:pt x="100721" y="94004"/>
                </a:lnTo>
                <a:lnTo>
                  <a:pt x="96675" y="95968"/>
                </a:lnTo>
                <a:lnTo>
                  <a:pt x="89639" y="100690"/>
                </a:lnTo>
                <a:lnTo>
                  <a:pt x="83338" y="105963"/>
                </a:lnTo>
                <a:lnTo>
                  <a:pt x="79371" y="107751"/>
                </a:lnTo>
                <a:lnTo>
                  <a:pt x="74822" y="108943"/>
                </a:lnTo>
                <a:lnTo>
                  <a:pt x="69884" y="109737"/>
                </a:lnTo>
                <a:lnTo>
                  <a:pt x="65639" y="110266"/>
                </a:lnTo>
                <a:lnTo>
                  <a:pt x="58383" y="110855"/>
                </a:lnTo>
                <a:lnTo>
                  <a:pt x="53494" y="111186"/>
                </a:lnTo>
                <a:lnTo>
                  <a:pt x="52808" y="110280"/>
                </a:lnTo>
                <a:lnTo>
                  <a:pt x="52045" y="106733"/>
                </a:lnTo>
                <a:lnTo>
                  <a:pt x="52795" y="105407"/>
                </a:lnTo>
                <a:lnTo>
                  <a:pt x="54247" y="104522"/>
                </a:lnTo>
                <a:lnTo>
                  <a:pt x="59671" y="102857"/>
                </a:lnTo>
                <a:lnTo>
                  <a:pt x="64459" y="102784"/>
                </a:lnTo>
                <a:lnTo>
                  <a:pt x="66785" y="101821"/>
                </a:lnTo>
                <a:lnTo>
                  <a:pt x="71910" y="98211"/>
                </a:lnTo>
                <a:lnTo>
                  <a:pt x="77363" y="95972"/>
                </a:lnTo>
                <a:lnTo>
                  <a:pt x="83914" y="94024"/>
                </a:lnTo>
                <a:lnTo>
                  <a:pt x="88328" y="92171"/>
                </a:lnTo>
                <a:lnTo>
                  <a:pt x="93175" y="89983"/>
                </a:lnTo>
                <a:lnTo>
                  <a:pt x="98312" y="88525"/>
                </a:lnTo>
                <a:lnTo>
                  <a:pt x="103642" y="87553"/>
                </a:lnTo>
                <a:lnTo>
                  <a:pt x="109099" y="86905"/>
                </a:lnTo>
                <a:lnTo>
                  <a:pt x="114643" y="86472"/>
                </a:lnTo>
                <a:lnTo>
                  <a:pt x="120244" y="86184"/>
                </a:lnTo>
                <a:lnTo>
                  <a:pt x="131547" y="85864"/>
                </a:lnTo>
                <a:lnTo>
                  <a:pt x="173996" y="85623"/>
                </a:lnTo>
                <a:lnTo>
                  <a:pt x="197142" y="85611"/>
                </a:lnTo>
                <a:lnTo>
                  <a:pt x="200960" y="86562"/>
                </a:lnTo>
                <a:lnTo>
                  <a:pt x="207743" y="90160"/>
                </a:lnTo>
                <a:lnTo>
                  <a:pt x="211838" y="92453"/>
                </a:lnTo>
                <a:lnTo>
                  <a:pt x="221468" y="97540"/>
                </a:lnTo>
                <a:lnTo>
                  <a:pt x="225751" y="100230"/>
                </a:lnTo>
                <a:lnTo>
                  <a:pt x="233049" y="105759"/>
                </a:lnTo>
                <a:lnTo>
                  <a:pt x="235376" y="108567"/>
                </a:lnTo>
                <a:lnTo>
                  <a:pt x="236928" y="111392"/>
                </a:lnTo>
                <a:lnTo>
                  <a:pt x="238651" y="117070"/>
                </a:lnTo>
                <a:lnTo>
                  <a:pt x="239417" y="122769"/>
                </a:lnTo>
                <a:lnTo>
                  <a:pt x="239758" y="128476"/>
                </a:lnTo>
                <a:lnTo>
                  <a:pt x="239849" y="131332"/>
                </a:lnTo>
                <a:lnTo>
                  <a:pt x="238957" y="134188"/>
                </a:lnTo>
                <a:lnTo>
                  <a:pt x="235426" y="139902"/>
                </a:lnTo>
                <a:lnTo>
                  <a:pt x="232198" y="143711"/>
                </a:lnTo>
                <a:lnTo>
                  <a:pt x="228141" y="148156"/>
                </a:lnTo>
                <a:lnTo>
                  <a:pt x="215870" y="160973"/>
                </a:lnTo>
                <a:lnTo>
                  <a:pt x="212494" y="164427"/>
                </a:lnTo>
                <a:lnTo>
                  <a:pt x="208338" y="167681"/>
                </a:lnTo>
                <a:lnTo>
                  <a:pt x="203662" y="170803"/>
                </a:lnTo>
                <a:lnTo>
                  <a:pt x="198640" y="173837"/>
                </a:lnTo>
                <a:lnTo>
                  <a:pt x="193387" y="176813"/>
                </a:lnTo>
                <a:lnTo>
                  <a:pt x="182470" y="182658"/>
                </a:lnTo>
                <a:lnTo>
                  <a:pt x="165614" y="191305"/>
                </a:lnTo>
                <a:lnTo>
                  <a:pt x="158987" y="194172"/>
                </a:lnTo>
                <a:lnTo>
                  <a:pt x="151711" y="197037"/>
                </a:lnTo>
                <a:lnTo>
                  <a:pt x="144004" y="199899"/>
                </a:lnTo>
                <a:lnTo>
                  <a:pt x="136960" y="201807"/>
                </a:lnTo>
                <a:lnTo>
                  <a:pt x="130359" y="203079"/>
                </a:lnTo>
                <a:lnTo>
                  <a:pt x="124054" y="203927"/>
                </a:lnTo>
                <a:lnTo>
                  <a:pt x="117945" y="205445"/>
                </a:lnTo>
                <a:lnTo>
                  <a:pt x="111968" y="207409"/>
                </a:lnTo>
                <a:lnTo>
                  <a:pt x="106078" y="209671"/>
                </a:lnTo>
                <a:lnTo>
                  <a:pt x="100246" y="211179"/>
                </a:lnTo>
                <a:lnTo>
                  <a:pt x="94453" y="212185"/>
                </a:lnTo>
                <a:lnTo>
                  <a:pt x="88687" y="212855"/>
                </a:lnTo>
                <a:lnTo>
                  <a:pt x="81985" y="214254"/>
                </a:lnTo>
                <a:lnTo>
                  <a:pt x="74659" y="216140"/>
                </a:lnTo>
                <a:lnTo>
                  <a:pt x="66918" y="218349"/>
                </a:lnTo>
                <a:lnTo>
                  <a:pt x="60804" y="219822"/>
                </a:lnTo>
                <a:lnTo>
                  <a:pt x="55776" y="220804"/>
                </a:lnTo>
                <a:lnTo>
                  <a:pt x="51472" y="221459"/>
                </a:lnTo>
                <a:lnTo>
                  <a:pt x="46697" y="220943"/>
                </a:lnTo>
                <a:lnTo>
                  <a:pt x="41609" y="219646"/>
                </a:lnTo>
                <a:lnTo>
                  <a:pt x="36312" y="217829"/>
                </a:lnTo>
                <a:lnTo>
                  <a:pt x="31828" y="216618"/>
                </a:lnTo>
                <a:lnTo>
                  <a:pt x="27886" y="215810"/>
                </a:lnTo>
                <a:lnTo>
                  <a:pt x="19267" y="214515"/>
                </a:lnTo>
                <a:lnTo>
                  <a:pt x="15548" y="211797"/>
                </a:lnTo>
                <a:lnTo>
                  <a:pt x="8539" y="205484"/>
                </a:lnTo>
                <a:lnTo>
                  <a:pt x="0" y="19705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449"/>
          <p:cNvSpPr/>
          <p:nvPr/>
        </p:nvSpPr>
        <p:spPr>
          <a:xfrm>
            <a:off x="1237297" y="2134915"/>
            <a:ext cx="270344" cy="205368"/>
          </a:xfrm>
          <a:custGeom>
            <a:avLst/>
            <a:gdLst/>
            <a:ahLst/>
            <a:cxnLst/>
            <a:rect l="0" t="0" r="0" b="0"/>
            <a:pathLst>
              <a:path w="270344" h="205368">
                <a:moveTo>
                  <a:pt x="25717" y="42499"/>
                </a:moveTo>
                <a:lnTo>
                  <a:pt x="25717" y="26555"/>
                </a:lnTo>
                <a:lnTo>
                  <a:pt x="26670" y="26155"/>
                </a:lnTo>
                <a:lnTo>
                  <a:pt x="30268" y="25710"/>
                </a:lnTo>
                <a:lnTo>
                  <a:pt x="31609" y="24639"/>
                </a:lnTo>
                <a:lnTo>
                  <a:pt x="32503" y="22973"/>
                </a:lnTo>
                <a:lnTo>
                  <a:pt x="33098" y="20909"/>
                </a:lnTo>
                <a:lnTo>
                  <a:pt x="35401" y="19533"/>
                </a:lnTo>
                <a:lnTo>
                  <a:pt x="43038" y="18005"/>
                </a:lnTo>
                <a:lnTo>
                  <a:pt x="50243" y="17326"/>
                </a:lnTo>
                <a:lnTo>
                  <a:pt x="53498" y="17144"/>
                </a:lnTo>
                <a:lnTo>
                  <a:pt x="57573" y="16071"/>
                </a:lnTo>
                <a:lnTo>
                  <a:pt x="62194" y="14403"/>
                </a:lnTo>
                <a:lnTo>
                  <a:pt x="67180" y="12339"/>
                </a:lnTo>
                <a:lnTo>
                  <a:pt x="72409" y="10962"/>
                </a:lnTo>
                <a:lnTo>
                  <a:pt x="77800" y="10045"/>
                </a:lnTo>
                <a:lnTo>
                  <a:pt x="83299" y="9433"/>
                </a:lnTo>
                <a:lnTo>
                  <a:pt x="88870" y="9025"/>
                </a:lnTo>
                <a:lnTo>
                  <a:pt x="94489" y="8753"/>
                </a:lnTo>
                <a:lnTo>
                  <a:pt x="100141" y="8572"/>
                </a:lnTo>
                <a:lnTo>
                  <a:pt x="105813" y="7499"/>
                </a:lnTo>
                <a:lnTo>
                  <a:pt x="111499" y="5831"/>
                </a:lnTo>
                <a:lnTo>
                  <a:pt x="117196" y="3766"/>
                </a:lnTo>
                <a:lnTo>
                  <a:pt x="122898" y="2390"/>
                </a:lnTo>
                <a:lnTo>
                  <a:pt x="128604" y="1472"/>
                </a:lnTo>
                <a:lnTo>
                  <a:pt x="134314" y="861"/>
                </a:lnTo>
                <a:lnTo>
                  <a:pt x="140025" y="453"/>
                </a:lnTo>
                <a:lnTo>
                  <a:pt x="145737" y="181"/>
                </a:lnTo>
                <a:lnTo>
                  <a:pt x="151451" y="0"/>
                </a:lnTo>
                <a:lnTo>
                  <a:pt x="156212" y="831"/>
                </a:lnTo>
                <a:lnTo>
                  <a:pt x="164043" y="4295"/>
                </a:lnTo>
                <a:lnTo>
                  <a:pt x="168417" y="5600"/>
                </a:lnTo>
                <a:lnTo>
                  <a:pt x="173238" y="6470"/>
                </a:lnTo>
                <a:lnTo>
                  <a:pt x="178357" y="7050"/>
                </a:lnTo>
                <a:lnTo>
                  <a:pt x="183674" y="7436"/>
                </a:lnTo>
                <a:lnTo>
                  <a:pt x="189125" y="7694"/>
                </a:lnTo>
                <a:lnTo>
                  <a:pt x="194663" y="7866"/>
                </a:lnTo>
                <a:lnTo>
                  <a:pt x="198355" y="8933"/>
                </a:lnTo>
                <a:lnTo>
                  <a:pt x="200817" y="10597"/>
                </a:lnTo>
                <a:lnTo>
                  <a:pt x="204767" y="15560"/>
                </a:lnTo>
                <a:lnTo>
                  <a:pt x="205308" y="18779"/>
                </a:lnTo>
                <a:lnTo>
                  <a:pt x="205548" y="23385"/>
                </a:lnTo>
                <a:lnTo>
                  <a:pt x="205655" y="28607"/>
                </a:lnTo>
                <a:lnTo>
                  <a:pt x="204730" y="31333"/>
                </a:lnTo>
                <a:lnTo>
                  <a:pt x="201164" y="36901"/>
                </a:lnTo>
                <a:lnTo>
                  <a:pt x="193863" y="42551"/>
                </a:lnTo>
                <a:lnTo>
                  <a:pt x="189250" y="45392"/>
                </a:lnTo>
                <a:lnTo>
                  <a:pt x="184269" y="48238"/>
                </a:lnTo>
                <a:lnTo>
                  <a:pt x="173655" y="53940"/>
                </a:lnTo>
                <a:lnTo>
                  <a:pt x="139960" y="71075"/>
                </a:lnTo>
                <a:lnTo>
                  <a:pt x="135217" y="73933"/>
                </a:lnTo>
                <a:lnTo>
                  <a:pt x="127406" y="79647"/>
                </a:lnTo>
                <a:lnTo>
                  <a:pt x="123038" y="82505"/>
                </a:lnTo>
                <a:lnTo>
                  <a:pt x="118220" y="85362"/>
                </a:lnTo>
                <a:lnTo>
                  <a:pt x="113103" y="88220"/>
                </a:lnTo>
                <a:lnTo>
                  <a:pt x="104878" y="91395"/>
                </a:lnTo>
                <a:lnTo>
                  <a:pt x="101351" y="92241"/>
                </a:lnTo>
                <a:lnTo>
                  <a:pt x="94893" y="95722"/>
                </a:lnTo>
                <a:lnTo>
                  <a:pt x="91837" y="97984"/>
                </a:lnTo>
                <a:lnTo>
                  <a:pt x="85901" y="100497"/>
                </a:lnTo>
                <a:lnTo>
                  <a:pt x="77197" y="102497"/>
                </a:lnTo>
                <a:lnTo>
                  <a:pt x="77166" y="102504"/>
                </a:lnTo>
                <a:lnTo>
                  <a:pt x="81707" y="97955"/>
                </a:lnTo>
                <a:lnTo>
                  <a:pt x="84951" y="96615"/>
                </a:lnTo>
                <a:lnTo>
                  <a:pt x="89019" y="95722"/>
                </a:lnTo>
                <a:lnTo>
                  <a:pt x="93636" y="95126"/>
                </a:lnTo>
                <a:lnTo>
                  <a:pt x="98619" y="93776"/>
                </a:lnTo>
                <a:lnTo>
                  <a:pt x="103846" y="91924"/>
                </a:lnTo>
                <a:lnTo>
                  <a:pt x="109236" y="89737"/>
                </a:lnTo>
                <a:lnTo>
                  <a:pt x="115686" y="88278"/>
                </a:lnTo>
                <a:lnTo>
                  <a:pt x="122844" y="87306"/>
                </a:lnTo>
                <a:lnTo>
                  <a:pt x="130474" y="86658"/>
                </a:lnTo>
                <a:lnTo>
                  <a:pt x="137465" y="86226"/>
                </a:lnTo>
                <a:lnTo>
                  <a:pt x="150313" y="85746"/>
                </a:lnTo>
                <a:lnTo>
                  <a:pt x="168256" y="85476"/>
                </a:lnTo>
                <a:lnTo>
                  <a:pt x="175036" y="86390"/>
                </a:lnTo>
                <a:lnTo>
                  <a:pt x="182413" y="87953"/>
                </a:lnTo>
                <a:lnTo>
                  <a:pt x="190189" y="89947"/>
                </a:lnTo>
                <a:lnTo>
                  <a:pt x="197277" y="91276"/>
                </a:lnTo>
                <a:lnTo>
                  <a:pt x="203908" y="92162"/>
                </a:lnTo>
                <a:lnTo>
                  <a:pt x="210234" y="92753"/>
                </a:lnTo>
                <a:lnTo>
                  <a:pt x="216356" y="94099"/>
                </a:lnTo>
                <a:lnTo>
                  <a:pt x="222342" y="95949"/>
                </a:lnTo>
                <a:lnTo>
                  <a:pt x="228238" y="98135"/>
                </a:lnTo>
                <a:lnTo>
                  <a:pt x="233121" y="100545"/>
                </a:lnTo>
                <a:lnTo>
                  <a:pt x="241087" y="105762"/>
                </a:lnTo>
                <a:lnTo>
                  <a:pt x="247802" y="108716"/>
                </a:lnTo>
                <a:lnTo>
                  <a:pt x="250927" y="109504"/>
                </a:lnTo>
                <a:lnTo>
                  <a:pt x="256938" y="112919"/>
                </a:lnTo>
                <a:lnTo>
                  <a:pt x="259874" y="115164"/>
                </a:lnTo>
                <a:lnTo>
                  <a:pt x="261832" y="118565"/>
                </a:lnTo>
                <a:lnTo>
                  <a:pt x="263137" y="122737"/>
                </a:lnTo>
                <a:lnTo>
                  <a:pt x="264007" y="127424"/>
                </a:lnTo>
                <a:lnTo>
                  <a:pt x="265540" y="131501"/>
                </a:lnTo>
                <a:lnTo>
                  <a:pt x="267514" y="135171"/>
                </a:lnTo>
                <a:lnTo>
                  <a:pt x="269783" y="138571"/>
                </a:lnTo>
                <a:lnTo>
                  <a:pt x="270343" y="141789"/>
                </a:lnTo>
                <a:lnTo>
                  <a:pt x="269763" y="144888"/>
                </a:lnTo>
                <a:lnTo>
                  <a:pt x="266580" y="150870"/>
                </a:lnTo>
                <a:lnTo>
                  <a:pt x="261990" y="156704"/>
                </a:lnTo>
                <a:lnTo>
                  <a:pt x="259432" y="160546"/>
                </a:lnTo>
                <a:lnTo>
                  <a:pt x="256775" y="165012"/>
                </a:lnTo>
                <a:lnTo>
                  <a:pt x="254051" y="169895"/>
                </a:lnTo>
                <a:lnTo>
                  <a:pt x="250330" y="174102"/>
                </a:lnTo>
                <a:lnTo>
                  <a:pt x="245944" y="177860"/>
                </a:lnTo>
                <a:lnTo>
                  <a:pt x="241115" y="181317"/>
                </a:lnTo>
                <a:lnTo>
                  <a:pt x="235991" y="184575"/>
                </a:lnTo>
                <a:lnTo>
                  <a:pt x="230670" y="187699"/>
                </a:lnTo>
                <a:lnTo>
                  <a:pt x="225217" y="190734"/>
                </a:lnTo>
                <a:lnTo>
                  <a:pt x="219677" y="192758"/>
                </a:lnTo>
                <a:lnTo>
                  <a:pt x="214079" y="194106"/>
                </a:lnTo>
                <a:lnTo>
                  <a:pt x="208442" y="195006"/>
                </a:lnTo>
                <a:lnTo>
                  <a:pt x="202779" y="196558"/>
                </a:lnTo>
                <a:lnTo>
                  <a:pt x="197098" y="198545"/>
                </a:lnTo>
                <a:lnTo>
                  <a:pt x="191406" y="200822"/>
                </a:lnTo>
                <a:lnTo>
                  <a:pt x="184754" y="202341"/>
                </a:lnTo>
                <a:lnTo>
                  <a:pt x="177462" y="203353"/>
                </a:lnTo>
                <a:lnTo>
                  <a:pt x="169743" y="204028"/>
                </a:lnTo>
                <a:lnTo>
                  <a:pt x="162692" y="204477"/>
                </a:lnTo>
                <a:lnTo>
                  <a:pt x="149777" y="204977"/>
                </a:lnTo>
                <a:lnTo>
                  <a:pt x="120073" y="205298"/>
                </a:lnTo>
                <a:lnTo>
                  <a:pt x="84416" y="205367"/>
                </a:lnTo>
                <a:lnTo>
                  <a:pt x="77232" y="204418"/>
                </a:lnTo>
                <a:lnTo>
                  <a:pt x="70538" y="202832"/>
                </a:lnTo>
                <a:lnTo>
                  <a:pt x="64170" y="200823"/>
                </a:lnTo>
                <a:lnTo>
                  <a:pt x="58973" y="199484"/>
                </a:lnTo>
                <a:lnTo>
                  <a:pt x="50658" y="197995"/>
                </a:lnTo>
                <a:lnTo>
                  <a:pt x="46154" y="196646"/>
                </a:lnTo>
                <a:lnTo>
                  <a:pt x="41247" y="194794"/>
                </a:lnTo>
                <a:lnTo>
                  <a:pt x="36070" y="192606"/>
                </a:lnTo>
                <a:lnTo>
                  <a:pt x="27779" y="190176"/>
                </a:lnTo>
                <a:lnTo>
                  <a:pt x="24234" y="189528"/>
                </a:lnTo>
                <a:lnTo>
                  <a:pt x="21871" y="188144"/>
                </a:lnTo>
                <a:lnTo>
                  <a:pt x="20296" y="186268"/>
                </a:lnTo>
                <a:lnTo>
                  <a:pt x="19245" y="184065"/>
                </a:lnTo>
                <a:lnTo>
                  <a:pt x="17593" y="182597"/>
                </a:lnTo>
                <a:lnTo>
                  <a:pt x="15539" y="181618"/>
                </a:lnTo>
                <a:lnTo>
                  <a:pt x="8980" y="179774"/>
                </a:lnTo>
                <a:lnTo>
                  <a:pt x="6214" y="182251"/>
                </a:lnTo>
                <a:lnTo>
                  <a:pt x="0" y="1882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450"/>
          <p:cNvSpPr/>
          <p:nvPr/>
        </p:nvSpPr>
        <p:spPr>
          <a:xfrm>
            <a:off x="517208" y="2871787"/>
            <a:ext cx="265747" cy="265246"/>
          </a:xfrm>
          <a:custGeom>
            <a:avLst/>
            <a:gdLst/>
            <a:ahLst/>
            <a:cxnLst/>
            <a:rect l="0" t="0" r="0" b="0"/>
            <a:pathLst>
              <a:path w="265747" h="265246">
                <a:moveTo>
                  <a:pt x="8571" y="0"/>
                </a:moveTo>
                <a:lnTo>
                  <a:pt x="0" y="0"/>
                </a:lnTo>
                <a:lnTo>
                  <a:pt x="4550" y="4551"/>
                </a:lnTo>
                <a:lnTo>
                  <a:pt x="5890" y="6844"/>
                </a:lnTo>
                <a:lnTo>
                  <a:pt x="7380" y="11932"/>
                </a:lnTo>
                <a:lnTo>
                  <a:pt x="9682" y="13670"/>
                </a:lnTo>
                <a:lnTo>
                  <a:pt x="17320" y="15600"/>
                </a:lnTo>
                <a:lnTo>
                  <a:pt x="20119" y="17068"/>
                </a:lnTo>
                <a:lnTo>
                  <a:pt x="21985" y="18999"/>
                </a:lnTo>
                <a:lnTo>
                  <a:pt x="25010" y="23684"/>
                </a:lnTo>
                <a:lnTo>
                  <a:pt x="32069" y="31677"/>
                </a:lnTo>
                <a:lnTo>
                  <a:pt x="37430" y="37256"/>
                </a:lnTo>
                <a:lnTo>
                  <a:pt x="45527" y="42911"/>
                </a:lnTo>
                <a:lnTo>
                  <a:pt x="50354" y="45752"/>
                </a:lnTo>
                <a:lnTo>
                  <a:pt x="58256" y="51449"/>
                </a:lnTo>
                <a:lnTo>
                  <a:pt x="64944" y="57157"/>
                </a:lnTo>
                <a:lnTo>
                  <a:pt x="71091" y="62868"/>
                </a:lnTo>
                <a:lnTo>
                  <a:pt x="75016" y="65724"/>
                </a:lnTo>
                <a:lnTo>
                  <a:pt x="79538" y="68581"/>
                </a:lnTo>
                <a:lnTo>
                  <a:pt x="84457" y="71438"/>
                </a:lnTo>
                <a:lnTo>
                  <a:pt x="92464" y="79693"/>
                </a:lnTo>
                <a:lnTo>
                  <a:pt x="95932" y="84561"/>
                </a:lnTo>
                <a:lnTo>
                  <a:pt x="100149" y="88759"/>
                </a:lnTo>
                <a:lnTo>
                  <a:pt x="104866" y="92510"/>
                </a:lnTo>
                <a:lnTo>
                  <a:pt x="109915" y="95964"/>
                </a:lnTo>
                <a:lnTo>
                  <a:pt x="118066" y="102340"/>
                </a:lnTo>
                <a:lnTo>
                  <a:pt x="125816" y="109302"/>
                </a:lnTo>
                <a:lnTo>
                  <a:pt x="139936" y="122979"/>
                </a:lnTo>
                <a:lnTo>
                  <a:pt x="187043" y="169901"/>
                </a:lnTo>
                <a:lnTo>
                  <a:pt x="191370" y="175180"/>
                </a:lnTo>
                <a:lnTo>
                  <a:pt x="195207" y="180604"/>
                </a:lnTo>
                <a:lnTo>
                  <a:pt x="198718" y="186125"/>
                </a:lnTo>
                <a:lnTo>
                  <a:pt x="202963" y="190759"/>
                </a:lnTo>
                <a:lnTo>
                  <a:pt x="207698" y="194800"/>
                </a:lnTo>
                <a:lnTo>
                  <a:pt x="212760" y="198447"/>
                </a:lnTo>
                <a:lnTo>
                  <a:pt x="217087" y="202783"/>
                </a:lnTo>
                <a:lnTo>
                  <a:pt x="220925" y="207579"/>
                </a:lnTo>
                <a:lnTo>
                  <a:pt x="224435" y="212681"/>
                </a:lnTo>
                <a:lnTo>
                  <a:pt x="230876" y="220890"/>
                </a:lnTo>
                <a:lnTo>
                  <a:pt x="236913" y="227713"/>
                </a:lnTo>
                <a:lnTo>
                  <a:pt x="242772" y="233921"/>
                </a:lnTo>
                <a:lnTo>
                  <a:pt x="251425" y="242771"/>
                </a:lnTo>
                <a:lnTo>
                  <a:pt x="253341" y="245667"/>
                </a:lnTo>
                <a:lnTo>
                  <a:pt x="255471" y="251426"/>
                </a:lnTo>
                <a:lnTo>
                  <a:pt x="258957" y="257160"/>
                </a:lnTo>
                <a:lnTo>
                  <a:pt x="265349" y="265245"/>
                </a:lnTo>
                <a:lnTo>
                  <a:pt x="265746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451"/>
          <p:cNvSpPr/>
          <p:nvPr/>
        </p:nvSpPr>
        <p:spPr>
          <a:xfrm>
            <a:off x="491489" y="2871787"/>
            <a:ext cx="282894" cy="265749"/>
          </a:xfrm>
          <a:custGeom>
            <a:avLst/>
            <a:gdLst/>
            <a:ahLst/>
            <a:cxnLst/>
            <a:rect l="0" t="0" r="0" b="0"/>
            <a:pathLst>
              <a:path w="282894" h="265749">
                <a:moveTo>
                  <a:pt x="282893" y="0"/>
                </a:moveTo>
                <a:lnTo>
                  <a:pt x="267044" y="0"/>
                </a:lnTo>
                <a:lnTo>
                  <a:pt x="261581" y="4551"/>
                </a:lnTo>
                <a:lnTo>
                  <a:pt x="256594" y="11865"/>
                </a:lnTo>
                <a:lnTo>
                  <a:pt x="253930" y="16483"/>
                </a:lnTo>
                <a:lnTo>
                  <a:pt x="245890" y="24153"/>
                </a:lnTo>
                <a:lnTo>
                  <a:pt x="241080" y="27532"/>
                </a:lnTo>
                <a:lnTo>
                  <a:pt x="235967" y="31690"/>
                </a:lnTo>
                <a:lnTo>
                  <a:pt x="230654" y="36366"/>
                </a:lnTo>
                <a:lnTo>
                  <a:pt x="225207" y="41389"/>
                </a:lnTo>
                <a:lnTo>
                  <a:pt x="219671" y="45691"/>
                </a:lnTo>
                <a:lnTo>
                  <a:pt x="214075" y="49510"/>
                </a:lnTo>
                <a:lnTo>
                  <a:pt x="208439" y="53009"/>
                </a:lnTo>
                <a:lnTo>
                  <a:pt x="202777" y="57247"/>
                </a:lnTo>
                <a:lnTo>
                  <a:pt x="197097" y="61977"/>
                </a:lnTo>
                <a:lnTo>
                  <a:pt x="191406" y="67036"/>
                </a:lnTo>
                <a:lnTo>
                  <a:pt x="186659" y="73265"/>
                </a:lnTo>
                <a:lnTo>
                  <a:pt x="182542" y="80276"/>
                </a:lnTo>
                <a:lnTo>
                  <a:pt x="178845" y="87807"/>
                </a:lnTo>
                <a:lnTo>
                  <a:pt x="173522" y="94733"/>
                </a:lnTo>
                <a:lnTo>
                  <a:pt x="167117" y="101256"/>
                </a:lnTo>
                <a:lnTo>
                  <a:pt x="159989" y="107509"/>
                </a:lnTo>
                <a:lnTo>
                  <a:pt x="154284" y="113583"/>
                </a:lnTo>
                <a:lnTo>
                  <a:pt x="149529" y="119537"/>
                </a:lnTo>
                <a:lnTo>
                  <a:pt x="145406" y="125411"/>
                </a:lnTo>
                <a:lnTo>
                  <a:pt x="139800" y="131232"/>
                </a:lnTo>
                <a:lnTo>
                  <a:pt x="133205" y="137018"/>
                </a:lnTo>
                <a:lnTo>
                  <a:pt x="125951" y="142781"/>
                </a:lnTo>
                <a:lnTo>
                  <a:pt x="119210" y="148527"/>
                </a:lnTo>
                <a:lnTo>
                  <a:pt x="112811" y="154263"/>
                </a:lnTo>
                <a:lnTo>
                  <a:pt x="106640" y="159992"/>
                </a:lnTo>
                <a:lnTo>
                  <a:pt x="101573" y="165717"/>
                </a:lnTo>
                <a:lnTo>
                  <a:pt x="97243" y="171438"/>
                </a:lnTo>
                <a:lnTo>
                  <a:pt x="93404" y="177157"/>
                </a:lnTo>
                <a:lnTo>
                  <a:pt x="88939" y="181922"/>
                </a:lnTo>
                <a:lnTo>
                  <a:pt x="84058" y="186051"/>
                </a:lnTo>
                <a:lnTo>
                  <a:pt x="78899" y="189757"/>
                </a:lnTo>
                <a:lnTo>
                  <a:pt x="73554" y="194132"/>
                </a:lnTo>
                <a:lnTo>
                  <a:pt x="68086" y="198954"/>
                </a:lnTo>
                <a:lnTo>
                  <a:pt x="62536" y="204074"/>
                </a:lnTo>
                <a:lnTo>
                  <a:pt x="56931" y="208439"/>
                </a:lnTo>
                <a:lnTo>
                  <a:pt x="51289" y="212302"/>
                </a:lnTo>
                <a:lnTo>
                  <a:pt x="45623" y="215830"/>
                </a:lnTo>
                <a:lnTo>
                  <a:pt x="40893" y="220087"/>
                </a:lnTo>
                <a:lnTo>
                  <a:pt x="36787" y="224829"/>
                </a:lnTo>
                <a:lnTo>
                  <a:pt x="33097" y="229896"/>
                </a:lnTo>
                <a:lnTo>
                  <a:pt x="26458" y="238066"/>
                </a:lnTo>
                <a:lnTo>
                  <a:pt x="23354" y="241578"/>
                </a:lnTo>
                <a:lnTo>
                  <a:pt x="20332" y="243920"/>
                </a:lnTo>
                <a:lnTo>
                  <a:pt x="14434" y="246521"/>
                </a:lnTo>
                <a:lnTo>
                  <a:pt x="12480" y="248167"/>
                </a:lnTo>
                <a:lnTo>
                  <a:pt x="11178" y="250217"/>
                </a:lnTo>
                <a:lnTo>
                  <a:pt x="10310" y="252537"/>
                </a:lnTo>
                <a:lnTo>
                  <a:pt x="8778" y="254083"/>
                </a:lnTo>
                <a:lnTo>
                  <a:pt x="6805" y="255113"/>
                </a:lnTo>
                <a:lnTo>
                  <a:pt x="4537" y="255801"/>
                </a:lnTo>
                <a:lnTo>
                  <a:pt x="3025" y="257211"/>
                </a:lnTo>
                <a:lnTo>
                  <a:pt x="2017" y="259104"/>
                </a:lnTo>
                <a:lnTo>
                  <a:pt x="0" y="26574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452"/>
          <p:cNvSpPr/>
          <p:nvPr/>
        </p:nvSpPr>
        <p:spPr>
          <a:xfrm>
            <a:off x="937259" y="2854642"/>
            <a:ext cx="274321" cy="34291"/>
          </a:xfrm>
          <a:custGeom>
            <a:avLst/>
            <a:gdLst/>
            <a:ahLst/>
            <a:cxnLst/>
            <a:rect l="0" t="0" r="0" b="0"/>
            <a:pathLst>
              <a:path w="274321" h="34291">
                <a:moveTo>
                  <a:pt x="0" y="34290"/>
                </a:moveTo>
                <a:lnTo>
                  <a:pt x="7381" y="34290"/>
                </a:lnTo>
                <a:lnTo>
                  <a:pt x="8731" y="33338"/>
                </a:lnTo>
                <a:lnTo>
                  <a:pt x="10583" y="31750"/>
                </a:lnTo>
                <a:lnTo>
                  <a:pt x="12771" y="29739"/>
                </a:lnTo>
                <a:lnTo>
                  <a:pt x="16134" y="28399"/>
                </a:lnTo>
                <a:lnTo>
                  <a:pt x="20281" y="27505"/>
                </a:lnTo>
                <a:lnTo>
                  <a:pt x="24951" y="26909"/>
                </a:lnTo>
                <a:lnTo>
                  <a:pt x="32680" y="26247"/>
                </a:lnTo>
                <a:lnTo>
                  <a:pt x="39289" y="25953"/>
                </a:lnTo>
                <a:lnTo>
                  <a:pt x="45402" y="25822"/>
                </a:lnTo>
                <a:lnTo>
                  <a:pt x="58749" y="25749"/>
                </a:lnTo>
                <a:lnTo>
                  <a:pt x="63931" y="24786"/>
                </a:lnTo>
                <a:lnTo>
                  <a:pt x="69291" y="23191"/>
                </a:lnTo>
                <a:lnTo>
                  <a:pt x="74769" y="21176"/>
                </a:lnTo>
                <a:lnTo>
                  <a:pt x="80326" y="19832"/>
                </a:lnTo>
                <a:lnTo>
                  <a:pt x="85936" y="18937"/>
                </a:lnTo>
                <a:lnTo>
                  <a:pt x="91581" y="18339"/>
                </a:lnTo>
                <a:lnTo>
                  <a:pt x="98202" y="17941"/>
                </a:lnTo>
                <a:lnTo>
                  <a:pt x="113178" y="17499"/>
                </a:lnTo>
                <a:lnTo>
                  <a:pt x="120220" y="16429"/>
                </a:lnTo>
                <a:lnTo>
                  <a:pt x="126819" y="14762"/>
                </a:lnTo>
                <a:lnTo>
                  <a:pt x="133124" y="12699"/>
                </a:lnTo>
                <a:lnTo>
                  <a:pt x="139232" y="11324"/>
                </a:lnTo>
                <a:lnTo>
                  <a:pt x="145209" y="10407"/>
                </a:lnTo>
                <a:lnTo>
                  <a:pt x="151098" y="9795"/>
                </a:lnTo>
                <a:lnTo>
                  <a:pt x="157882" y="9388"/>
                </a:lnTo>
                <a:lnTo>
                  <a:pt x="173040" y="8935"/>
                </a:lnTo>
                <a:lnTo>
                  <a:pt x="180130" y="7861"/>
                </a:lnTo>
                <a:lnTo>
                  <a:pt x="186762" y="6194"/>
                </a:lnTo>
                <a:lnTo>
                  <a:pt x="193088" y="4129"/>
                </a:lnTo>
                <a:lnTo>
                  <a:pt x="199211" y="2753"/>
                </a:lnTo>
                <a:lnTo>
                  <a:pt x="205197" y="1835"/>
                </a:lnTo>
                <a:lnTo>
                  <a:pt x="211093" y="1224"/>
                </a:lnTo>
                <a:lnTo>
                  <a:pt x="216929" y="816"/>
                </a:lnTo>
                <a:lnTo>
                  <a:pt x="222725" y="544"/>
                </a:lnTo>
                <a:lnTo>
                  <a:pt x="234244" y="242"/>
                </a:lnTo>
                <a:lnTo>
                  <a:pt x="27432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453"/>
          <p:cNvSpPr/>
          <p:nvPr/>
        </p:nvSpPr>
        <p:spPr>
          <a:xfrm>
            <a:off x="945832" y="2940367"/>
            <a:ext cx="248603" cy="8573"/>
          </a:xfrm>
          <a:custGeom>
            <a:avLst/>
            <a:gdLst/>
            <a:ahLst/>
            <a:cxnLst/>
            <a:rect l="0" t="0" r="0" b="0"/>
            <a:pathLst>
              <a:path w="248603" h="8573">
                <a:moveTo>
                  <a:pt x="0" y="0"/>
                </a:moveTo>
                <a:lnTo>
                  <a:pt x="16687" y="0"/>
                </a:lnTo>
                <a:lnTo>
                  <a:pt x="17792" y="953"/>
                </a:lnTo>
                <a:lnTo>
                  <a:pt x="19482" y="2540"/>
                </a:lnTo>
                <a:lnTo>
                  <a:pt x="24486" y="7381"/>
                </a:lnTo>
                <a:lnTo>
                  <a:pt x="25849" y="7778"/>
                </a:lnTo>
                <a:lnTo>
                  <a:pt x="27710" y="8043"/>
                </a:lnTo>
                <a:lnTo>
                  <a:pt x="29903" y="8220"/>
                </a:lnTo>
                <a:lnTo>
                  <a:pt x="37541" y="8468"/>
                </a:lnTo>
                <a:lnTo>
                  <a:pt x="134233" y="8572"/>
                </a:lnTo>
                <a:lnTo>
                  <a:pt x="139019" y="7620"/>
                </a:lnTo>
                <a:lnTo>
                  <a:pt x="143162" y="6033"/>
                </a:lnTo>
                <a:lnTo>
                  <a:pt x="146876" y="4022"/>
                </a:lnTo>
                <a:lnTo>
                  <a:pt x="152210" y="2681"/>
                </a:lnTo>
                <a:lnTo>
                  <a:pt x="158623" y="1787"/>
                </a:lnTo>
                <a:lnTo>
                  <a:pt x="171464" y="795"/>
                </a:lnTo>
                <a:lnTo>
                  <a:pt x="180346" y="353"/>
                </a:lnTo>
                <a:lnTo>
                  <a:pt x="190009" y="157"/>
                </a:lnTo>
                <a:lnTo>
                  <a:pt x="243585" y="1"/>
                </a:lnTo>
                <a:lnTo>
                  <a:pt x="245257" y="953"/>
                </a:lnTo>
                <a:lnTo>
                  <a:pt x="246372" y="2541"/>
                </a:lnTo>
                <a:lnTo>
                  <a:pt x="248602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454"/>
          <p:cNvSpPr/>
          <p:nvPr/>
        </p:nvSpPr>
        <p:spPr>
          <a:xfrm>
            <a:off x="1460182" y="2743200"/>
            <a:ext cx="60008" cy="282893"/>
          </a:xfrm>
          <a:custGeom>
            <a:avLst/>
            <a:gdLst/>
            <a:ahLst/>
            <a:cxnLst/>
            <a:rect l="0" t="0" r="0" b="0"/>
            <a:pathLst>
              <a:path w="60008" h="282893">
                <a:moveTo>
                  <a:pt x="0" y="0"/>
                </a:moveTo>
                <a:lnTo>
                  <a:pt x="0" y="96109"/>
                </a:lnTo>
                <a:lnTo>
                  <a:pt x="952" y="103125"/>
                </a:lnTo>
                <a:lnTo>
                  <a:pt x="2540" y="109708"/>
                </a:lnTo>
                <a:lnTo>
                  <a:pt x="4551" y="116001"/>
                </a:lnTo>
                <a:lnTo>
                  <a:pt x="6844" y="122101"/>
                </a:lnTo>
                <a:lnTo>
                  <a:pt x="9325" y="128073"/>
                </a:lnTo>
                <a:lnTo>
                  <a:pt x="11932" y="133960"/>
                </a:lnTo>
                <a:lnTo>
                  <a:pt x="13669" y="139789"/>
                </a:lnTo>
                <a:lnTo>
                  <a:pt x="14828" y="145580"/>
                </a:lnTo>
                <a:lnTo>
                  <a:pt x="15600" y="151345"/>
                </a:lnTo>
                <a:lnTo>
                  <a:pt x="16115" y="157094"/>
                </a:lnTo>
                <a:lnTo>
                  <a:pt x="16458" y="162832"/>
                </a:lnTo>
                <a:lnTo>
                  <a:pt x="16687" y="168562"/>
                </a:lnTo>
                <a:lnTo>
                  <a:pt x="17792" y="174287"/>
                </a:lnTo>
                <a:lnTo>
                  <a:pt x="19482" y="180009"/>
                </a:lnTo>
                <a:lnTo>
                  <a:pt x="21560" y="185728"/>
                </a:lnTo>
                <a:lnTo>
                  <a:pt x="22946" y="191446"/>
                </a:lnTo>
                <a:lnTo>
                  <a:pt x="23870" y="197163"/>
                </a:lnTo>
                <a:lnTo>
                  <a:pt x="24486" y="202879"/>
                </a:lnTo>
                <a:lnTo>
                  <a:pt x="24896" y="207643"/>
                </a:lnTo>
                <a:lnTo>
                  <a:pt x="25353" y="215475"/>
                </a:lnTo>
                <a:lnTo>
                  <a:pt x="25555" y="224672"/>
                </a:lnTo>
                <a:lnTo>
                  <a:pt x="25686" y="241547"/>
                </a:lnTo>
                <a:lnTo>
                  <a:pt x="26649" y="244851"/>
                </a:lnTo>
                <a:lnTo>
                  <a:pt x="28243" y="248006"/>
                </a:lnTo>
                <a:lnTo>
                  <a:pt x="30259" y="251062"/>
                </a:lnTo>
                <a:lnTo>
                  <a:pt x="31603" y="254052"/>
                </a:lnTo>
                <a:lnTo>
                  <a:pt x="33096" y="259914"/>
                </a:lnTo>
                <a:lnTo>
                  <a:pt x="33936" y="268570"/>
                </a:lnTo>
                <a:lnTo>
                  <a:pt x="35959" y="270486"/>
                </a:lnTo>
                <a:lnTo>
                  <a:pt x="39213" y="271764"/>
                </a:lnTo>
                <a:lnTo>
                  <a:pt x="49021" y="273815"/>
                </a:lnTo>
                <a:lnTo>
                  <a:pt x="49826" y="274936"/>
                </a:lnTo>
                <a:lnTo>
                  <a:pt x="51372" y="282526"/>
                </a:lnTo>
                <a:lnTo>
                  <a:pt x="52346" y="282648"/>
                </a:lnTo>
                <a:lnTo>
                  <a:pt x="53947" y="282729"/>
                </a:lnTo>
                <a:lnTo>
                  <a:pt x="60007" y="2828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455"/>
          <p:cNvSpPr/>
          <p:nvPr/>
        </p:nvSpPr>
        <p:spPr>
          <a:xfrm>
            <a:off x="1623059" y="2708910"/>
            <a:ext cx="51436" cy="334328"/>
          </a:xfrm>
          <a:custGeom>
            <a:avLst/>
            <a:gdLst/>
            <a:ahLst/>
            <a:cxnLst/>
            <a:rect l="0" t="0" r="0" b="0"/>
            <a:pathLst>
              <a:path w="51436" h="334328">
                <a:moveTo>
                  <a:pt x="0" y="0"/>
                </a:moveTo>
                <a:lnTo>
                  <a:pt x="4551" y="4551"/>
                </a:lnTo>
                <a:lnTo>
                  <a:pt x="5892" y="6844"/>
                </a:lnTo>
                <a:lnTo>
                  <a:pt x="7381" y="11931"/>
                </a:lnTo>
                <a:lnTo>
                  <a:pt x="8731" y="14622"/>
                </a:lnTo>
                <a:lnTo>
                  <a:pt x="10583" y="17368"/>
                </a:lnTo>
                <a:lnTo>
                  <a:pt x="12771" y="20151"/>
                </a:lnTo>
                <a:lnTo>
                  <a:pt x="14229" y="23911"/>
                </a:lnTo>
                <a:lnTo>
                  <a:pt x="15201" y="28323"/>
                </a:lnTo>
                <a:lnTo>
                  <a:pt x="15849" y="33170"/>
                </a:lnTo>
                <a:lnTo>
                  <a:pt x="17234" y="37353"/>
                </a:lnTo>
                <a:lnTo>
                  <a:pt x="19109" y="41094"/>
                </a:lnTo>
                <a:lnTo>
                  <a:pt x="21312" y="44541"/>
                </a:lnTo>
                <a:lnTo>
                  <a:pt x="23733" y="49696"/>
                </a:lnTo>
                <a:lnTo>
                  <a:pt x="26300" y="55991"/>
                </a:lnTo>
                <a:lnTo>
                  <a:pt x="28963" y="63045"/>
                </a:lnTo>
                <a:lnTo>
                  <a:pt x="30739" y="69652"/>
                </a:lnTo>
                <a:lnTo>
                  <a:pt x="31923" y="75962"/>
                </a:lnTo>
                <a:lnTo>
                  <a:pt x="32712" y="82074"/>
                </a:lnTo>
                <a:lnTo>
                  <a:pt x="34191" y="89006"/>
                </a:lnTo>
                <a:lnTo>
                  <a:pt x="36129" y="96485"/>
                </a:lnTo>
                <a:lnTo>
                  <a:pt x="38374" y="104328"/>
                </a:lnTo>
                <a:lnTo>
                  <a:pt x="39870" y="112414"/>
                </a:lnTo>
                <a:lnTo>
                  <a:pt x="40868" y="120663"/>
                </a:lnTo>
                <a:lnTo>
                  <a:pt x="41533" y="129019"/>
                </a:lnTo>
                <a:lnTo>
                  <a:pt x="42929" y="137448"/>
                </a:lnTo>
                <a:lnTo>
                  <a:pt x="44812" y="145924"/>
                </a:lnTo>
                <a:lnTo>
                  <a:pt x="47020" y="154433"/>
                </a:lnTo>
                <a:lnTo>
                  <a:pt x="48492" y="162962"/>
                </a:lnTo>
                <a:lnTo>
                  <a:pt x="49473" y="171507"/>
                </a:lnTo>
                <a:lnTo>
                  <a:pt x="50127" y="180060"/>
                </a:lnTo>
                <a:lnTo>
                  <a:pt x="50563" y="188620"/>
                </a:lnTo>
                <a:lnTo>
                  <a:pt x="51048" y="205751"/>
                </a:lnTo>
                <a:lnTo>
                  <a:pt x="51384" y="241818"/>
                </a:lnTo>
                <a:lnTo>
                  <a:pt x="51432" y="283659"/>
                </a:lnTo>
                <a:lnTo>
                  <a:pt x="50481" y="288166"/>
                </a:lnTo>
                <a:lnTo>
                  <a:pt x="48894" y="293076"/>
                </a:lnTo>
                <a:lnTo>
                  <a:pt x="46884" y="298254"/>
                </a:lnTo>
                <a:lnTo>
                  <a:pt x="45543" y="302658"/>
                </a:lnTo>
                <a:lnTo>
                  <a:pt x="44054" y="310092"/>
                </a:lnTo>
                <a:lnTo>
                  <a:pt x="43216" y="319632"/>
                </a:lnTo>
                <a:lnTo>
                  <a:pt x="42967" y="328491"/>
                </a:lnTo>
                <a:lnTo>
                  <a:pt x="43885" y="330437"/>
                </a:lnTo>
                <a:lnTo>
                  <a:pt x="45450" y="331733"/>
                </a:lnTo>
                <a:lnTo>
                  <a:pt x="51435" y="33432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456"/>
          <p:cNvSpPr/>
          <p:nvPr/>
        </p:nvSpPr>
        <p:spPr>
          <a:xfrm>
            <a:off x="5952172" y="2092891"/>
            <a:ext cx="462916" cy="24517"/>
          </a:xfrm>
          <a:custGeom>
            <a:avLst/>
            <a:gdLst/>
            <a:ahLst/>
            <a:cxnLst/>
            <a:rect l="0" t="0" r="0" b="0"/>
            <a:pathLst>
              <a:path w="462916" h="24517">
                <a:moveTo>
                  <a:pt x="0" y="7371"/>
                </a:moveTo>
                <a:lnTo>
                  <a:pt x="4551" y="7371"/>
                </a:lnTo>
                <a:lnTo>
                  <a:pt x="5891" y="8324"/>
                </a:lnTo>
                <a:lnTo>
                  <a:pt x="6785" y="9911"/>
                </a:lnTo>
                <a:lnTo>
                  <a:pt x="7381" y="11922"/>
                </a:lnTo>
                <a:lnTo>
                  <a:pt x="8730" y="13263"/>
                </a:lnTo>
                <a:lnTo>
                  <a:pt x="10583" y="14156"/>
                </a:lnTo>
                <a:lnTo>
                  <a:pt x="15849" y="15590"/>
                </a:lnTo>
                <a:lnTo>
                  <a:pt x="28963" y="15913"/>
                </a:lnTo>
                <a:lnTo>
                  <a:pt x="156002" y="15944"/>
                </a:lnTo>
                <a:lnTo>
                  <a:pt x="164009" y="14991"/>
                </a:lnTo>
                <a:lnTo>
                  <a:pt x="172204" y="13404"/>
                </a:lnTo>
                <a:lnTo>
                  <a:pt x="180525" y="11393"/>
                </a:lnTo>
                <a:lnTo>
                  <a:pt x="187978" y="10052"/>
                </a:lnTo>
                <a:lnTo>
                  <a:pt x="194851" y="9158"/>
                </a:lnTo>
                <a:lnTo>
                  <a:pt x="201338" y="8563"/>
                </a:lnTo>
                <a:lnTo>
                  <a:pt x="209473" y="8165"/>
                </a:lnTo>
                <a:lnTo>
                  <a:pt x="228672" y="7724"/>
                </a:lnTo>
                <a:lnTo>
                  <a:pt x="256350" y="7476"/>
                </a:lnTo>
                <a:lnTo>
                  <a:pt x="265197" y="6488"/>
                </a:lnTo>
                <a:lnTo>
                  <a:pt x="273953" y="4878"/>
                </a:lnTo>
                <a:lnTo>
                  <a:pt x="282648" y="2851"/>
                </a:lnTo>
                <a:lnTo>
                  <a:pt x="291302" y="1500"/>
                </a:lnTo>
                <a:lnTo>
                  <a:pt x="299929" y="600"/>
                </a:lnTo>
                <a:lnTo>
                  <a:pt x="308537" y="0"/>
                </a:lnTo>
                <a:lnTo>
                  <a:pt x="317134" y="552"/>
                </a:lnTo>
                <a:lnTo>
                  <a:pt x="325723" y="1872"/>
                </a:lnTo>
                <a:lnTo>
                  <a:pt x="334306" y="3705"/>
                </a:lnTo>
                <a:lnTo>
                  <a:pt x="342886" y="4927"/>
                </a:lnTo>
                <a:lnTo>
                  <a:pt x="351463" y="5742"/>
                </a:lnTo>
                <a:lnTo>
                  <a:pt x="360039" y="6285"/>
                </a:lnTo>
                <a:lnTo>
                  <a:pt x="374647" y="6888"/>
                </a:lnTo>
                <a:lnTo>
                  <a:pt x="394997" y="7276"/>
                </a:lnTo>
                <a:lnTo>
                  <a:pt x="399539" y="8260"/>
                </a:lnTo>
                <a:lnTo>
                  <a:pt x="404472" y="9869"/>
                </a:lnTo>
                <a:lnTo>
                  <a:pt x="409666" y="11894"/>
                </a:lnTo>
                <a:lnTo>
                  <a:pt x="414080" y="13244"/>
                </a:lnTo>
                <a:lnTo>
                  <a:pt x="417976" y="14144"/>
                </a:lnTo>
                <a:lnTo>
                  <a:pt x="421526" y="14744"/>
                </a:lnTo>
                <a:lnTo>
                  <a:pt x="428010" y="15410"/>
                </a:lnTo>
                <a:lnTo>
                  <a:pt x="439933" y="15838"/>
                </a:lnTo>
                <a:lnTo>
                  <a:pt x="452638" y="15934"/>
                </a:lnTo>
                <a:lnTo>
                  <a:pt x="454159" y="16890"/>
                </a:lnTo>
                <a:lnTo>
                  <a:pt x="456125" y="18479"/>
                </a:lnTo>
                <a:lnTo>
                  <a:pt x="462915" y="2451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457"/>
          <p:cNvSpPr/>
          <p:nvPr/>
        </p:nvSpPr>
        <p:spPr>
          <a:xfrm>
            <a:off x="6543675" y="2074545"/>
            <a:ext cx="454343" cy="7382"/>
          </a:xfrm>
          <a:custGeom>
            <a:avLst/>
            <a:gdLst/>
            <a:ahLst/>
            <a:cxnLst/>
            <a:rect l="0" t="0" r="0" b="0"/>
            <a:pathLst>
              <a:path w="454343" h="7382">
                <a:moveTo>
                  <a:pt x="0" y="0"/>
                </a:moveTo>
                <a:lnTo>
                  <a:pt x="283257" y="0"/>
                </a:lnTo>
                <a:lnTo>
                  <a:pt x="290756" y="952"/>
                </a:lnTo>
                <a:lnTo>
                  <a:pt x="297660" y="2540"/>
                </a:lnTo>
                <a:lnTo>
                  <a:pt x="304167" y="4550"/>
                </a:lnTo>
                <a:lnTo>
                  <a:pt x="311363" y="5891"/>
                </a:lnTo>
                <a:lnTo>
                  <a:pt x="319017" y="6785"/>
                </a:lnTo>
                <a:lnTo>
                  <a:pt x="326978" y="7381"/>
                </a:lnTo>
                <a:lnTo>
                  <a:pt x="334191" y="6825"/>
                </a:lnTo>
                <a:lnTo>
                  <a:pt x="340903" y="5503"/>
                </a:lnTo>
                <a:lnTo>
                  <a:pt x="347284" y="3668"/>
                </a:lnTo>
                <a:lnTo>
                  <a:pt x="353442" y="2445"/>
                </a:lnTo>
                <a:lnTo>
                  <a:pt x="359454" y="1630"/>
                </a:lnTo>
                <a:lnTo>
                  <a:pt x="365365" y="1087"/>
                </a:lnTo>
                <a:lnTo>
                  <a:pt x="370259" y="724"/>
                </a:lnTo>
                <a:lnTo>
                  <a:pt x="374474" y="483"/>
                </a:lnTo>
                <a:lnTo>
                  <a:pt x="378237" y="322"/>
                </a:lnTo>
                <a:lnTo>
                  <a:pt x="387498" y="143"/>
                </a:lnTo>
                <a:lnTo>
                  <a:pt x="45434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458"/>
          <p:cNvSpPr/>
          <p:nvPr/>
        </p:nvSpPr>
        <p:spPr>
          <a:xfrm>
            <a:off x="6080769" y="2177414"/>
            <a:ext cx="188198" cy="188597"/>
          </a:xfrm>
          <a:custGeom>
            <a:avLst/>
            <a:gdLst/>
            <a:ahLst/>
            <a:cxnLst/>
            <a:rect l="0" t="0" r="0" b="0"/>
            <a:pathLst>
              <a:path w="188198" h="188597">
                <a:moveTo>
                  <a:pt x="25708" y="0"/>
                </a:moveTo>
                <a:lnTo>
                  <a:pt x="25708" y="7382"/>
                </a:lnTo>
                <a:lnTo>
                  <a:pt x="21158" y="12771"/>
                </a:lnTo>
                <a:lnTo>
                  <a:pt x="19817" y="15182"/>
                </a:lnTo>
                <a:lnTo>
                  <a:pt x="18327" y="20400"/>
                </a:lnTo>
                <a:lnTo>
                  <a:pt x="17489" y="24143"/>
                </a:lnTo>
                <a:lnTo>
                  <a:pt x="12689" y="29802"/>
                </a:lnTo>
                <a:lnTo>
                  <a:pt x="11314" y="32251"/>
                </a:lnTo>
                <a:lnTo>
                  <a:pt x="9786" y="37512"/>
                </a:lnTo>
                <a:lnTo>
                  <a:pt x="9106" y="43024"/>
                </a:lnTo>
                <a:lnTo>
                  <a:pt x="8925" y="45828"/>
                </a:lnTo>
                <a:lnTo>
                  <a:pt x="7852" y="49602"/>
                </a:lnTo>
                <a:lnTo>
                  <a:pt x="6184" y="54023"/>
                </a:lnTo>
                <a:lnTo>
                  <a:pt x="4120" y="58876"/>
                </a:lnTo>
                <a:lnTo>
                  <a:pt x="2743" y="63063"/>
                </a:lnTo>
                <a:lnTo>
                  <a:pt x="1826" y="66807"/>
                </a:lnTo>
                <a:lnTo>
                  <a:pt x="1214" y="70256"/>
                </a:lnTo>
                <a:lnTo>
                  <a:pt x="806" y="73507"/>
                </a:lnTo>
                <a:lnTo>
                  <a:pt x="534" y="76628"/>
                </a:lnTo>
                <a:lnTo>
                  <a:pt x="353" y="79660"/>
                </a:lnTo>
                <a:lnTo>
                  <a:pt x="152" y="85570"/>
                </a:lnTo>
                <a:lnTo>
                  <a:pt x="23" y="97125"/>
                </a:lnTo>
                <a:lnTo>
                  <a:pt x="0" y="105719"/>
                </a:lnTo>
                <a:lnTo>
                  <a:pt x="950" y="108579"/>
                </a:lnTo>
                <a:lnTo>
                  <a:pt x="4545" y="114298"/>
                </a:lnTo>
                <a:lnTo>
                  <a:pt x="9317" y="120014"/>
                </a:lnTo>
                <a:lnTo>
                  <a:pt x="11923" y="122872"/>
                </a:lnTo>
                <a:lnTo>
                  <a:pt x="13661" y="125730"/>
                </a:lnTo>
                <a:lnTo>
                  <a:pt x="15591" y="131445"/>
                </a:lnTo>
                <a:lnTo>
                  <a:pt x="17059" y="135256"/>
                </a:lnTo>
                <a:lnTo>
                  <a:pt x="18989" y="139700"/>
                </a:lnTo>
                <a:lnTo>
                  <a:pt x="21229" y="144569"/>
                </a:lnTo>
                <a:lnTo>
                  <a:pt x="23674" y="148767"/>
                </a:lnTo>
                <a:lnTo>
                  <a:pt x="26257" y="152518"/>
                </a:lnTo>
                <a:lnTo>
                  <a:pt x="28932" y="155972"/>
                </a:lnTo>
                <a:lnTo>
                  <a:pt x="30715" y="159226"/>
                </a:lnTo>
                <a:lnTo>
                  <a:pt x="31904" y="162348"/>
                </a:lnTo>
                <a:lnTo>
                  <a:pt x="32696" y="165382"/>
                </a:lnTo>
                <a:lnTo>
                  <a:pt x="34176" y="167405"/>
                </a:lnTo>
                <a:lnTo>
                  <a:pt x="36116" y="168754"/>
                </a:lnTo>
                <a:lnTo>
                  <a:pt x="38362" y="169653"/>
                </a:lnTo>
                <a:lnTo>
                  <a:pt x="43397" y="173192"/>
                </a:lnTo>
                <a:lnTo>
                  <a:pt x="46074" y="175469"/>
                </a:lnTo>
                <a:lnTo>
                  <a:pt x="48810" y="176987"/>
                </a:lnTo>
                <a:lnTo>
                  <a:pt x="54391" y="178674"/>
                </a:lnTo>
                <a:lnTo>
                  <a:pt x="60046" y="179423"/>
                </a:lnTo>
                <a:lnTo>
                  <a:pt x="62887" y="179623"/>
                </a:lnTo>
                <a:lnTo>
                  <a:pt x="65734" y="180709"/>
                </a:lnTo>
                <a:lnTo>
                  <a:pt x="71438" y="184455"/>
                </a:lnTo>
                <a:lnTo>
                  <a:pt x="77147" y="186756"/>
                </a:lnTo>
                <a:lnTo>
                  <a:pt x="80003" y="187369"/>
                </a:lnTo>
                <a:lnTo>
                  <a:pt x="83812" y="186825"/>
                </a:lnTo>
                <a:lnTo>
                  <a:pt x="88257" y="185510"/>
                </a:lnTo>
                <a:lnTo>
                  <a:pt x="93125" y="183681"/>
                </a:lnTo>
                <a:lnTo>
                  <a:pt x="97323" y="182462"/>
                </a:lnTo>
                <a:lnTo>
                  <a:pt x="101074" y="181649"/>
                </a:lnTo>
                <a:lnTo>
                  <a:pt x="104527" y="181107"/>
                </a:lnTo>
                <a:lnTo>
                  <a:pt x="108734" y="180746"/>
                </a:lnTo>
                <a:lnTo>
                  <a:pt x="113444" y="180505"/>
                </a:lnTo>
                <a:lnTo>
                  <a:pt x="118489" y="180344"/>
                </a:lnTo>
                <a:lnTo>
                  <a:pt x="122804" y="179285"/>
                </a:lnTo>
                <a:lnTo>
                  <a:pt x="126634" y="177626"/>
                </a:lnTo>
                <a:lnTo>
                  <a:pt x="130139" y="175567"/>
                </a:lnTo>
                <a:lnTo>
                  <a:pt x="134382" y="173243"/>
                </a:lnTo>
                <a:lnTo>
                  <a:pt x="144175" y="168120"/>
                </a:lnTo>
                <a:lnTo>
                  <a:pt x="148501" y="166372"/>
                </a:lnTo>
                <a:lnTo>
                  <a:pt x="152338" y="165208"/>
                </a:lnTo>
                <a:lnTo>
                  <a:pt x="155848" y="164431"/>
                </a:lnTo>
                <a:lnTo>
                  <a:pt x="159141" y="162961"/>
                </a:lnTo>
                <a:lnTo>
                  <a:pt x="162288" y="161028"/>
                </a:lnTo>
                <a:lnTo>
                  <a:pt x="165339" y="158787"/>
                </a:lnTo>
                <a:lnTo>
                  <a:pt x="167373" y="156341"/>
                </a:lnTo>
                <a:lnTo>
                  <a:pt x="168728" y="153758"/>
                </a:lnTo>
                <a:lnTo>
                  <a:pt x="169633" y="151083"/>
                </a:lnTo>
                <a:lnTo>
                  <a:pt x="173177" y="145571"/>
                </a:lnTo>
                <a:lnTo>
                  <a:pt x="175456" y="142767"/>
                </a:lnTo>
                <a:lnTo>
                  <a:pt x="176975" y="139946"/>
                </a:lnTo>
                <a:lnTo>
                  <a:pt x="178662" y="134271"/>
                </a:lnTo>
                <a:lnTo>
                  <a:pt x="181953" y="128574"/>
                </a:lnTo>
                <a:lnTo>
                  <a:pt x="184164" y="125721"/>
                </a:lnTo>
                <a:lnTo>
                  <a:pt x="186620" y="120011"/>
                </a:lnTo>
                <a:lnTo>
                  <a:pt x="187712" y="114299"/>
                </a:lnTo>
                <a:lnTo>
                  <a:pt x="188197" y="108585"/>
                </a:lnTo>
                <a:lnTo>
                  <a:pt x="187374" y="106680"/>
                </a:lnTo>
                <a:lnTo>
                  <a:pt x="185873" y="105410"/>
                </a:lnTo>
                <a:lnTo>
                  <a:pt x="183920" y="104564"/>
                </a:lnTo>
                <a:lnTo>
                  <a:pt x="182618" y="103047"/>
                </a:lnTo>
                <a:lnTo>
                  <a:pt x="181749" y="101083"/>
                </a:lnTo>
                <a:lnTo>
                  <a:pt x="181170" y="98821"/>
                </a:lnTo>
                <a:lnTo>
                  <a:pt x="179832" y="97314"/>
                </a:lnTo>
                <a:lnTo>
                  <a:pt x="177988" y="96309"/>
                </a:lnTo>
                <a:lnTo>
                  <a:pt x="173398" y="95191"/>
                </a:lnTo>
                <a:lnTo>
                  <a:pt x="168183" y="94695"/>
                </a:lnTo>
                <a:lnTo>
                  <a:pt x="162690" y="94475"/>
                </a:lnTo>
                <a:lnTo>
                  <a:pt x="154243" y="94350"/>
                </a:lnTo>
                <a:lnTo>
                  <a:pt x="142855" y="94308"/>
                </a:lnTo>
                <a:lnTo>
                  <a:pt x="139049" y="95257"/>
                </a:lnTo>
                <a:lnTo>
                  <a:pt x="134606" y="96843"/>
                </a:lnTo>
                <a:lnTo>
                  <a:pt x="129739" y="98852"/>
                </a:lnTo>
                <a:lnTo>
                  <a:pt x="125542" y="100192"/>
                </a:lnTo>
                <a:lnTo>
                  <a:pt x="121792" y="101085"/>
                </a:lnTo>
                <a:lnTo>
                  <a:pt x="118339" y="101680"/>
                </a:lnTo>
                <a:lnTo>
                  <a:pt x="115084" y="103029"/>
                </a:lnTo>
                <a:lnTo>
                  <a:pt x="111963" y="104881"/>
                </a:lnTo>
                <a:lnTo>
                  <a:pt x="108928" y="107069"/>
                </a:lnTo>
                <a:lnTo>
                  <a:pt x="105953" y="109479"/>
                </a:lnTo>
                <a:lnTo>
                  <a:pt x="100107" y="114698"/>
                </a:lnTo>
                <a:lnTo>
                  <a:pt x="94335" y="120192"/>
                </a:lnTo>
                <a:lnTo>
                  <a:pt x="74288" y="140028"/>
                </a:lnTo>
                <a:lnTo>
                  <a:pt x="72382" y="142882"/>
                </a:lnTo>
                <a:lnTo>
                  <a:pt x="70265" y="148594"/>
                </a:lnTo>
                <a:lnTo>
                  <a:pt x="68747" y="152403"/>
                </a:lnTo>
                <a:lnTo>
                  <a:pt x="66784" y="156847"/>
                </a:lnTo>
                <a:lnTo>
                  <a:pt x="61339" y="168566"/>
                </a:lnTo>
                <a:lnTo>
                  <a:pt x="60594" y="172709"/>
                </a:lnTo>
                <a:lnTo>
                  <a:pt x="60263" y="177725"/>
                </a:lnTo>
                <a:lnTo>
                  <a:pt x="60116" y="183129"/>
                </a:lnTo>
                <a:lnTo>
                  <a:pt x="61029" y="184951"/>
                </a:lnTo>
                <a:lnTo>
                  <a:pt x="62590" y="186166"/>
                </a:lnTo>
                <a:lnTo>
                  <a:pt x="67389" y="188116"/>
                </a:lnTo>
                <a:lnTo>
                  <a:pt x="72772" y="188453"/>
                </a:lnTo>
                <a:lnTo>
                  <a:pt x="80399" y="188553"/>
                </a:lnTo>
                <a:lnTo>
                  <a:pt x="102860" y="18859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459"/>
          <p:cNvSpPr/>
          <p:nvPr/>
        </p:nvSpPr>
        <p:spPr>
          <a:xfrm>
            <a:off x="6693355" y="2134553"/>
            <a:ext cx="183444" cy="222885"/>
          </a:xfrm>
          <a:custGeom>
            <a:avLst/>
            <a:gdLst/>
            <a:ahLst/>
            <a:cxnLst/>
            <a:rect l="0" t="0" r="0" b="0"/>
            <a:pathLst>
              <a:path w="183444" h="222885">
                <a:moveTo>
                  <a:pt x="81777" y="8572"/>
                </a:moveTo>
                <a:lnTo>
                  <a:pt x="81777" y="352"/>
                </a:lnTo>
                <a:lnTo>
                  <a:pt x="77227" y="104"/>
                </a:lnTo>
                <a:lnTo>
                  <a:pt x="72487" y="5"/>
                </a:lnTo>
                <a:lnTo>
                  <a:pt x="65854" y="0"/>
                </a:lnTo>
                <a:lnTo>
                  <a:pt x="60444" y="4550"/>
                </a:lnTo>
                <a:lnTo>
                  <a:pt x="58029" y="5890"/>
                </a:lnTo>
                <a:lnTo>
                  <a:pt x="52808" y="7380"/>
                </a:lnTo>
                <a:lnTo>
                  <a:pt x="47311" y="10582"/>
                </a:lnTo>
                <a:lnTo>
                  <a:pt x="41695" y="15180"/>
                </a:lnTo>
                <a:lnTo>
                  <a:pt x="36022" y="20399"/>
                </a:lnTo>
                <a:lnTo>
                  <a:pt x="27475" y="28692"/>
                </a:lnTo>
                <a:lnTo>
                  <a:pt x="25573" y="31510"/>
                </a:lnTo>
                <a:lnTo>
                  <a:pt x="23460" y="37181"/>
                </a:lnTo>
                <a:lnTo>
                  <a:pt x="19981" y="42877"/>
                </a:lnTo>
                <a:lnTo>
                  <a:pt x="15260" y="48584"/>
                </a:lnTo>
                <a:lnTo>
                  <a:pt x="9986" y="54295"/>
                </a:lnTo>
                <a:lnTo>
                  <a:pt x="8199" y="58104"/>
                </a:lnTo>
                <a:lnTo>
                  <a:pt x="7008" y="62548"/>
                </a:lnTo>
                <a:lnTo>
                  <a:pt x="6214" y="67416"/>
                </a:lnTo>
                <a:lnTo>
                  <a:pt x="4731" y="71613"/>
                </a:lnTo>
                <a:lnTo>
                  <a:pt x="2791" y="75365"/>
                </a:lnTo>
                <a:lnTo>
                  <a:pt x="544" y="78818"/>
                </a:lnTo>
                <a:lnTo>
                  <a:pt x="0" y="82072"/>
                </a:lnTo>
                <a:lnTo>
                  <a:pt x="589" y="85195"/>
                </a:lnTo>
                <a:lnTo>
                  <a:pt x="1934" y="88228"/>
                </a:lnTo>
                <a:lnTo>
                  <a:pt x="2831" y="92156"/>
                </a:lnTo>
                <a:lnTo>
                  <a:pt x="3429" y="96679"/>
                </a:lnTo>
                <a:lnTo>
                  <a:pt x="3828" y="101600"/>
                </a:lnTo>
                <a:lnTo>
                  <a:pt x="4093" y="105833"/>
                </a:lnTo>
                <a:lnTo>
                  <a:pt x="4388" y="113077"/>
                </a:lnTo>
                <a:lnTo>
                  <a:pt x="4554" y="122509"/>
                </a:lnTo>
                <a:lnTo>
                  <a:pt x="4623" y="148580"/>
                </a:lnTo>
                <a:lnTo>
                  <a:pt x="5576" y="151440"/>
                </a:lnTo>
                <a:lnTo>
                  <a:pt x="9175" y="157159"/>
                </a:lnTo>
                <a:lnTo>
                  <a:pt x="11469" y="160970"/>
                </a:lnTo>
                <a:lnTo>
                  <a:pt x="13949" y="165415"/>
                </a:lnTo>
                <a:lnTo>
                  <a:pt x="20225" y="177136"/>
                </a:lnTo>
                <a:lnTo>
                  <a:pt x="25863" y="183717"/>
                </a:lnTo>
                <a:lnTo>
                  <a:pt x="29261" y="186296"/>
                </a:lnTo>
                <a:lnTo>
                  <a:pt x="33431" y="188966"/>
                </a:lnTo>
                <a:lnTo>
                  <a:pt x="38117" y="191700"/>
                </a:lnTo>
                <a:lnTo>
                  <a:pt x="42192" y="194474"/>
                </a:lnTo>
                <a:lnTo>
                  <a:pt x="45863" y="197277"/>
                </a:lnTo>
                <a:lnTo>
                  <a:pt x="49262" y="200098"/>
                </a:lnTo>
                <a:lnTo>
                  <a:pt x="52480" y="202931"/>
                </a:lnTo>
                <a:lnTo>
                  <a:pt x="58596" y="208618"/>
                </a:lnTo>
                <a:lnTo>
                  <a:pt x="61561" y="210516"/>
                </a:lnTo>
                <a:lnTo>
                  <a:pt x="64489" y="211781"/>
                </a:lnTo>
                <a:lnTo>
                  <a:pt x="67395" y="212625"/>
                </a:lnTo>
                <a:lnTo>
                  <a:pt x="70284" y="213187"/>
                </a:lnTo>
                <a:lnTo>
                  <a:pt x="73162" y="213562"/>
                </a:lnTo>
                <a:lnTo>
                  <a:pt x="76034" y="213812"/>
                </a:lnTo>
                <a:lnTo>
                  <a:pt x="81764" y="214089"/>
                </a:lnTo>
                <a:lnTo>
                  <a:pt x="87486" y="214213"/>
                </a:lnTo>
                <a:lnTo>
                  <a:pt x="127144" y="214310"/>
                </a:lnTo>
                <a:lnTo>
                  <a:pt x="130119" y="213358"/>
                </a:lnTo>
                <a:lnTo>
                  <a:pt x="133055" y="211771"/>
                </a:lnTo>
                <a:lnTo>
                  <a:pt x="135965" y="209760"/>
                </a:lnTo>
                <a:lnTo>
                  <a:pt x="138858" y="208420"/>
                </a:lnTo>
                <a:lnTo>
                  <a:pt x="141738" y="207526"/>
                </a:lnTo>
                <a:lnTo>
                  <a:pt x="144611" y="206931"/>
                </a:lnTo>
                <a:lnTo>
                  <a:pt x="150343" y="203729"/>
                </a:lnTo>
                <a:lnTo>
                  <a:pt x="156066" y="199130"/>
                </a:lnTo>
                <a:lnTo>
                  <a:pt x="161784" y="193912"/>
                </a:lnTo>
                <a:lnTo>
                  <a:pt x="164643" y="192139"/>
                </a:lnTo>
                <a:lnTo>
                  <a:pt x="170359" y="190170"/>
                </a:lnTo>
                <a:lnTo>
                  <a:pt x="172264" y="188692"/>
                </a:lnTo>
                <a:lnTo>
                  <a:pt x="173534" y="186754"/>
                </a:lnTo>
                <a:lnTo>
                  <a:pt x="174945" y="182061"/>
                </a:lnTo>
                <a:lnTo>
                  <a:pt x="175573" y="176801"/>
                </a:lnTo>
                <a:lnTo>
                  <a:pt x="175852" y="171288"/>
                </a:lnTo>
                <a:lnTo>
                  <a:pt x="175926" y="168484"/>
                </a:lnTo>
                <a:lnTo>
                  <a:pt x="176928" y="165662"/>
                </a:lnTo>
                <a:lnTo>
                  <a:pt x="180582" y="159987"/>
                </a:lnTo>
                <a:lnTo>
                  <a:pt x="183443" y="155988"/>
                </a:lnTo>
                <a:lnTo>
                  <a:pt x="182891" y="154474"/>
                </a:lnTo>
                <a:lnTo>
                  <a:pt x="178518" y="147793"/>
                </a:lnTo>
                <a:lnTo>
                  <a:pt x="177160" y="142520"/>
                </a:lnTo>
                <a:lnTo>
                  <a:pt x="176396" y="138747"/>
                </a:lnTo>
                <a:lnTo>
                  <a:pt x="171619" y="133079"/>
                </a:lnTo>
                <a:lnTo>
                  <a:pt x="169294" y="131581"/>
                </a:lnTo>
                <a:lnTo>
                  <a:pt x="164171" y="129918"/>
                </a:lnTo>
                <a:lnTo>
                  <a:pt x="160483" y="128981"/>
                </a:lnTo>
                <a:lnTo>
                  <a:pt x="154839" y="128704"/>
                </a:lnTo>
                <a:lnTo>
                  <a:pt x="143369" y="128597"/>
                </a:lnTo>
                <a:lnTo>
                  <a:pt x="140937" y="129546"/>
                </a:lnTo>
                <a:lnTo>
                  <a:pt x="137409" y="131131"/>
                </a:lnTo>
                <a:lnTo>
                  <a:pt x="133153" y="133140"/>
                </a:lnTo>
                <a:lnTo>
                  <a:pt x="129362" y="134480"/>
                </a:lnTo>
                <a:lnTo>
                  <a:pt x="125883" y="135373"/>
                </a:lnTo>
                <a:lnTo>
                  <a:pt x="122611" y="135968"/>
                </a:lnTo>
                <a:lnTo>
                  <a:pt x="119477" y="137318"/>
                </a:lnTo>
                <a:lnTo>
                  <a:pt x="116435" y="139170"/>
                </a:lnTo>
                <a:lnTo>
                  <a:pt x="113455" y="141357"/>
                </a:lnTo>
                <a:lnTo>
                  <a:pt x="110515" y="143768"/>
                </a:lnTo>
                <a:lnTo>
                  <a:pt x="107604" y="146327"/>
                </a:lnTo>
                <a:lnTo>
                  <a:pt x="104710" y="148986"/>
                </a:lnTo>
                <a:lnTo>
                  <a:pt x="98955" y="154481"/>
                </a:lnTo>
                <a:lnTo>
                  <a:pt x="96086" y="157279"/>
                </a:lnTo>
                <a:lnTo>
                  <a:pt x="93222" y="161050"/>
                </a:lnTo>
                <a:lnTo>
                  <a:pt x="90359" y="165469"/>
                </a:lnTo>
                <a:lnTo>
                  <a:pt x="87499" y="170320"/>
                </a:lnTo>
                <a:lnTo>
                  <a:pt x="84639" y="174506"/>
                </a:lnTo>
                <a:lnTo>
                  <a:pt x="81780" y="178250"/>
                </a:lnTo>
                <a:lnTo>
                  <a:pt x="76063" y="184949"/>
                </a:lnTo>
                <a:lnTo>
                  <a:pt x="70348" y="191102"/>
                </a:lnTo>
                <a:lnTo>
                  <a:pt x="68443" y="194076"/>
                </a:lnTo>
                <a:lnTo>
                  <a:pt x="66326" y="199920"/>
                </a:lnTo>
                <a:lnTo>
                  <a:pt x="65385" y="205693"/>
                </a:lnTo>
                <a:lnTo>
                  <a:pt x="65134" y="208566"/>
                </a:lnTo>
                <a:lnTo>
                  <a:pt x="64014" y="210481"/>
                </a:lnTo>
                <a:lnTo>
                  <a:pt x="62315" y="211758"/>
                </a:lnTo>
                <a:lnTo>
                  <a:pt x="60230" y="212609"/>
                </a:lnTo>
                <a:lnTo>
                  <a:pt x="58840" y="214129"/>
                </a:lnTo>
                <a:lnTo>
                  <a:pt x="57913" y="216095"/>
                </a:lnTo>
                <a:lnTo>
                  <a:pt x="56168" y="222487"/>
                </a:lnTo>
                <a:lnTo>
                  <a:pt x="60642" y="222766"/>
                </a:lnTo>
                <a:lnTo>
                  <a:pt x="64632" y="22288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460"/>
          <p:cNvSpPr/>
          <p:nvPr/>
        </p:nvSpPr>
        <p:spPr>
          <a:xfrm>
            <a:off x="5952172" y="2777489"/>
            <a:ext cx="197169" cy="188597"/>
          </a:xfrm>
          <a:custGeom>
            <a:avLst/>
            <a:gdLst/>
            <a:ahLst/>
            <a:cxnLst/>
            <a:rect l="0" t="0" r="0" b="0"/>
            <a:pathLst>
              <a:path w="197169" h="188597">
                <a:moveTo>
                  <a:pt x="0" y="0"/>
                </a:moveTo>
                <a:lnTo>
                  <a:pt x="4551" y="4552"/>
                </a:lnTo>
                <a:lnTo>
                  <a:pt x="6844" y="5892"/>
                </a:lnTo>
                <a:lnTo>
                  <a:pt x="11932" y="7381"/>
                </a:lnTo>
                <a:lnTo>
                  <a:pt x="13670" y="8731"/>
                </a:lnTo>
                <a:lnTo>
                  <a:pt x="14828" y="10584"/>
                </a:lnTo>
                <a:lnTo>
                  <a:pt x="15600" y="12771"/>
                </a:lnTo>
                <a:lnTo>
                  <a:pt x="18999" y="17741"/>
                </a:lnTo>
                <a:lnTo>
                  <a:pt x="23684" y="23125"/>
                </a:lnTo>
                <a:lnTo>
                  <a:pt x="28941" y="28693"/>
                </a:lnTo>
                <a:lnTo>
                  <a:pt x="37256" y="37183"/>
                </a:lnTo>
                <a:lnTo>
                  <a:pt x="39125" y="40029"/>
                </a:lnTo>
                <a:lnTo>
                  <a:pt x="41201" y="45731"/>
                </a:lnTo>
                <a:lnTo>
                  <a:pt x="44665" y="51440"/>
                </a:lnTo>
                <a:lnTo>
                  <a:pt x="49378" y="57153"/>
                </a:lnTo>
                <a:lnTo>
                  <a:pt x="54648" y="62866"/>
                </a:lnTo>
                <a:lnTo>
                  <a:pt x="62970" y="71438"/>
                </a:lnTo>
                <a:lnTo>
                  <a:pt x="80019" y="88583"/>
                </a:lnTo>
                <a:lnTo>
                  <a:pt x="83826" y="91440"/>
                </a:lnTo>
                <a:lnTo>
                  <a:pt x="88269" y="94298"/>
                </a:lnTo>
                <a:lnTo>
                  <a:pt x="93136" y="97156"/>
                </a:lnTo>
                <a:lnTo>
                  <a:pt x="97333" y="100013"/>
                </a:lnTo>
                <a:lnTo>
                  <a:pt x="101084" y="102871"/>
                </a:lnTo>
                <a:lnTo>
                  <a:pt x="104537" y="105728"/>
                </a:lnTo>
                <a:lnTo>
                  <a:pt x="107791" y="108586"/>
                </a:lnTo>
                <a:lnTo>
                  <a:pt x="113947" y="114301"/>
                </a:lnTo>
                <a:lnTo>
                  <a:pt x="125660" y="125730"/>
                </a:lnTo>
                <a:lnTo>
                  <a:pt x="140008" y="140018"/>
                </a:lnTo>
                <a:lnTo>
                  <a:pt x="142869" y="141923"/>
                </a:lnTo>
                <a:lnTo>
                  <a:pt x="148587" y="144040"/>
                </a:lnTo>
                <a:lnTo>
                  <a:pt x="154304" y="147520"/>
                </a:lnTo>
                <a:lnTo>
                  <a:pt x="157162" y="149782"/>
                </a:lnTo>
                <a:lnTo>
                  <a:pt x="159067" y="152243"/>
                </a:lnTo>
                <a:lnTo>
                  <a:pt x="160337" y="154835"/>
                </a:lnTo>
                <a:lnTo>
                  <a:pt x="161184" y="157516"/>
                </a:lnTo>
                <a:lnTo>
                  <a:pt x="164665" y="163035"/>
                </a:lnTo>
                <a:lnTo>
                  <a:pt x="166927" y="165840"/>
                </a:lnTo>
                <a:lnTo>
                  <a:pt x="169387" y="167710"/>
                </a:lnTo>
                <a:lnTo>
                  <a:pt x="171980" y="168957"/>
                </a:lnTo>
                <a:lnTo>
                  <a:pt x="178434" y="170958"/>
                </a:lnTo>
                <a:lnTo>
                  <a:pt x="184103" y="175855"/>
                </a:lnTo>
                <a:lnTo>
                  <a:pt x="187264" y="178788"/>
                </a:lnTo>
                <a:lnTo>
                  <a:pt x="190544" y="179474"/>
                </a:lnTo>
                <a:lnTo>
                  <a:pt x="195859" y="179915"/>
                </a:lnTo>
                <a:lnTo>
                  <a:pt x="196295" y="180903"/>
                </a:lnTo>
                <a:lnTo>
                  <a:pt x="196995" y="186794"/>
                </a:lnTo>
                <a:lnTo>
                  <a:pt x="197168" y="18859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461"/>
          <p:cNvSpPr/>
          <p:nvPr/>
        </p:nvSpPr>
        <p:spPr>
          <a:xfrm>
            <a:off x="5917882" y="2743200"/>
            <a:ext cx="214314" cy="214313"/>
          </a:xfrm>
          <a:custGeom>
            <a:avLst/>
            <a:gdLst/>
            <a:ahLst/>
            <a:cxnLst/>
            <a:rect l="0" t="0" r="0" b="0"/>
            <a:pathLst>
              <a:path w="214314" h="214313">
                <a:moveTo>
                  <a:pt x="214313" y="0"/>
                </a:moveTo>
                <a:lnTo>
                  <a:pt x="202381" y="0"/>
                </a:lnTo>
                <a:lnTo>
                  <a:pt x="200643" y="952"/>
                </a:lnTo>
                <a:lnTo>
                  <a:pt x="199485" y="2539"/>
                </a:lnTo>
                <a:lnTo>
                  <a:pt x="198712" y="4551"/>
                </a:lnTo>
                <a:lnTo>
                  <a:pt x="195314" y="9325"/>
                </a:lnTo>
                <a:lnTo>
                  <a:pt x="190629" y="15574"/>
                </a:lnTo>
                <a:lnTo>
                  <a:pt x="188046" y="19908"/>
                </a:lnTo>
                <a:lnTo>
                  <a:pt x="185371" y="24702"/>
                </a:lnTo>
                <a:lnTo>
                  <a:pt x="181683" y="28850"/>
                </a:lnTo>
                <a:lnTo>
                  <a:pt x="177320" y="32568"/>
                </a:lnTo>
                <a:lnTo>
                  <a:pt x="172506" y="35999"/>
                </a:lnTo>
                <a:lnTo>
                  <a:pt x="168344" y="40192"/>
                </a:lnTo>
                <a:lnTo>
                  <a:pt x="164617" y="44892"/>
                </a:lnTo>
                <a:lnTo>
                  <a:pt x="161180" y="49931"/>
                </a:lnTo>
                <a:lnTo>
                  <a:pt x="156984" y="54242"/>
                </a:lnTo>
                <a:lnTo>
                  <a:pt x="152281" y="58068"/>
                </a:lnTo>
                <a:lnTo>
                  <a:pt x="147240" y="61572"/>
                </a:lnTo>
                <a:lnTo>
                  <a:pt x="141975" y="65813"/>
                </a:lnTo>
                <a:lnTo>
                  <a:pt x="136560" y="70545"/>
                </a:lnTo>
                <a:lnTo>
                  <a:pt x="131045" y="75605"/>
                </a:lnTo>
                <a:lnTo>
                  <a:pt x="126416" y="80883"/>
                </a:lnTo>
                <a:lnTo>
                  <a:pt x="122377" y="86307"/>
                </a:lnTo>
                <a:lnTo>
                  <a:pt x="118733" y="91828"/>
                </a:lnTo>
                <a:lnTo>
                  <a:pt x="114398" y="97413"/>
                </a:lnTo>
                <a:lnTo>
                  <a:pt x="109602" y="103042"/>
                </a:lnTo>
                <a:lnTo>
                  <a:pt x="100147" y="113424"/>
                </a:lnTo>
                <a:lnTo>
                  <a:pt x="92770" y="121213"/>
                </a:lnTo>
                <a:lnTo>
                  <a:pt x="62480" y="151803"/>
                </a:lnTo>
                <a:lnTo>
                  <a:pt x="57846" y="157399"/>
                </a:lnTo>
                <a:lnTo>
                  <a:pt x="53804" y="163035"/>
                </a:lnTo>
                <a:lnTo>
                  <a:pt x="50157" y="168698"/>
                </a:lnTo>
                <a:lnTo>
                  <a:pt x="45820" y="173425"/>
                </a:lnTo>
                <a:lnTo>
                  <a:pt x="41024" y="177529"/>
                </a:lnTo>
                <a:lnTo>
                  <a:pt x="35922" y="181218"/>
                </a:lnTo>
                <a:lnTo>
                  <a:pt x="31568" y="184629"/>
                </a:lnTo>
                <a:lnTo>
                  <a:pt x="27713" y="187856"/>
                </a:lnTo>
                <a:lnTo>
                  <a:pt x="24190" y="190960"/>
                </a:lnTo>
                <a:lnTo>
                  <a:pt x="17736" y="196948"/>
                </a:lnTo>
                <a:lnTo>
                  <a:pt x="8748" y="205675"/>
                </a:lnTo>
                <a:lnTo>
                  <a:pt x="0" y="2143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462"/>
          <p:cNvSpPr/>
          <p:nvPr/>
        </p:nvSpPr>
        <p:spPr>
          <a:xfrm>
            <a:off x="6295072" y="2803207"/>
            <a:ext cx="214313" cy="8469"/>
          </a:xfrm>
          <a:custGeom>
            <a:avLst/>
            <a:gdLst/>
            <a:ahLst/>
            <a:cxnLst/>
            <a:rect l="0" t="0" r="0" b="0"/>
            <a:pathLst>
              <a:path w="214313" h="8469">
                <a:moveTo>
                  <a:pt x="0" y="0"/>
                </a:moveTo>
                <a:lnTo>
                  <a:pt x="4551" y="0"/>
                </a:lnTo>
                <a:lnTo>
                  <a:pt x="6844" y="953"/>
                </a:lnTo>
                <a:lnTo>
                  <a:pt x="9325" y="2540"/>
                </a:lnTo>
                <a:lnTo>
                  <a:pt x="11932" y="4551"/>
                </a:lnTo>
                <a:lnTo>
                  <a:pt x="14622" y="5892"/>
                </a:lnTo>
                <a:lnTo>
                  <a:pt x="17368" y="6785"/>
                </a:lnTo>
                <a:lnTo>
                  <a:pt x="20151" y="7381"/>
                </a:lnTo>
                <a:lnTo>
                  <a:pt x="22959" y="7778"/>
                </a:lnTo>
                <a:lnTo>
                  <a:pt x="25784" y="8043"/>
                </a:lnTo>
                <a:lnTo>
                  <a:pt x="28619" y="8220"/>
                </a:lnTo>
                <a:lnTo>
                  <a:pt x="34310" y="8416"/>
                </a:lnTo>
                <a:lnTo>
                  <a:pt x="37160" y="8468"/>
                </a:lnTo>
                <a:lnTo>
                  <a:pt x="40966" y="7550"/>
                </a:lnTo>
                <a:lnTo>
                  <a:pt x="45409" y="5986"/>
                </a:lnTo>
                <a:lnTo>
                  <a:pt x="50275" y="3991"/>
                </a:lnTo>
                <a:lnTo>
                  <a:pt x="55424" y="2660"/>
                </a:lnTo>
                <a:lnTo>
                  <a:pt x="60762" y="1774"/>
                </a:lnTo>
                <a:lnTo>
                  <a:pt x="66226" y="1183"/>
                </a:lnTo>
                <a:lnTo>
                  <a:pt x="71773" y="788"/>
                </a:lnTo>
                <a:lnTo>
                  <a:pt x="77376" y="526"/>
                </a:lnTo>
                <a:lnTo>
                  <a:pt x="89635" y="234"/>
                </a:lnTo>
                <a:lnTo>
                  <a:pt x="21431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463"/>
          <p:cNvSpPr/>
          <p:nvPr/>
        </p:nvSpPr>
        <p:spPr>
          <a:xfrm>
            <a:off x="6363652" y="2846070"/>
            <a:ext cx="188596" cy="25613"/>
          </a:xfrm>
          <a:custGeom>
            <a:avLst/>
            <a:gdLst/>
            <a:ahLst/>
            <a:cxnLst/>
            <a:rect l="0" t="0" r="0" b="0"/>
            <a:pathLst>
              <a:path w="188596" h="25613">
                <a:moveTo>
                  <a:pt x="0" y="17144"/>
                </a:moveTo>
                <a:lnTo>
                  <a:pt x="4551" y="17144"/>
                </a:lnTo>
                <a:lnTo>
                  <a:pt x="6844" y="18097"/>
                </a:lnTo>
                <a:lnTo>
                  <a:pt x="9325" y="19685"/>
                </a:lnTo>
                <a:lnTo>
                  <a:pt x="11932" y="21696"/>
                </a:lnTo>
                <a:lnTo>
                  <a:pt x="14622" y="23036"/>
                </a:lnTo>
                <a:lnTo>
                  <a:pt x="17368" y="23930"/>
                </a:lnTo>
                <a:lnTo>
                  <a:pt x="20152" y="24525"/>
                </a:lnTo>
                <a:lnTo>
                  <a:pt x="25784" y="25188"/>
                </a:lnTo>
                <a:lnTo>
                  <a:pt x="28619" y="25364"/>
                </a:lnTo>
                <a:lnTo>
                  <a:pt x="36849" y="25560"/>
                </a:lnTo>
                <a:lnTo>
                  <a:pt x="41712" y="25612"/>
                </a:lnTo>
                <a:lnTo>
                  <a:pt x="46858" y="24695"/>
                </a:lnTo>
                <a:lnTo>
                  <a:pt x="52194" y="23131"/>
                </a:lnTo>
                <a:lnTo>
                  <a:pt x="57656" y="21135"/>
                </a:lnTo>
                <a:lnTo>
                  <a:pt x="62249" y="19805"/>
                </a:lnTo>
                <a:lnTo>
                  <a:pt x="66265" y="18918"/>
                </a:lnTo>
                <a:lnTo>
                  <a:pt x="69894" y="18327"/>
                </a:lnTo>
                <a:lnTo>
                  <a:pt x="74219" y="17933"/>
                </a:lnTo>
                <a:lnTo>
                  <a:pt x="79007" y="17670"/>
                </a:lnTo>
                <a:lnTo>
                  <a:pt x="84104" y="17495"/>
                </a:lnTo>
                <a:lnTo>
                  <a:pt x="89406" y="16426"/>
                </a:lnTo>
                <a:lnTo>
                  <a:pt x="94847" y="14760"/>
                </a:lnTo>
                <a:lnTo>
                  <a:pt x="100379" y="12698"/>
                </a:lnTo>
                <a:lnTo>
                  <a:pt x="105972" y="11322"/>
                </a:lnTo>
                <a:lnTo>
                  <a:pt x="111605" y="10406"/>
                </a:lnTo>
                <a:lnTo>
                  <a:pt x="117266" y="9795"/>
                </a:lnTo>
                <a:lnTo>
                  <a:pt x="122945" y="9387"/>
                </a:lnTo>
                <a:lnTo>
                  <a:pt x="128636" y="9115"/>
                </a:lnTo>
                <a:lnTo>
                  <a:pt x="134335" y="8934"/>
                </a:lnTo>
                <a:lnTo>
                  <a:pt x="139086" y="7861"/>
                </a:lnTo>
                <a:lnTo>
                  <a:pt x="143207" y="6193"/>
                </a:lnTo>
                <a:lnTo>
                  <a:pt x="146907" y="4129"/>
                </a:lnTo>
                <a:lnTo>
                  <a:pt x="151278" y="2752"/>
                </a:lnTo>
                <a:lnTo>
                  <a:pt x="156097" y="1835"/>
                </a:lnTo>
                <a:lnTo>
                  <a:pt x="161214" y="1223"/>
                </a:lnTo>
                <a:lnTo>
                  <a:pt x="165579" y="815"/>
                </a:lnTo>
                <a:lnTo>
                  <a:pt x="169441" y="544"/>
                </a:lnTo>
                <a:lnTo>
                  <a:pt x="172968" y="362"/>
                </a:lnTo>
                <a:lnTo>
                  <a:pt x="179427" y="161"/>
                </a:lnTo>
                <a:lnTo>
                  <a:pt x="18859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464"/>
          <p:cNvSpPr/>
          <p:nvPr/>
        </p:nvSpPr>
        <p:spPr>
          <a:xfrm>
            <a:off x="6637975" y="2674620"/>
            <a:ext cx="253531" cy="93104"/>
          </a:xfrm>
          <a:custGeom>
            <a:avLst/>
            <a:gdLst/>
            <a:ahLst/>
            <a:cxnLst/>
            <a:rect l="0" t="0" r="0" b="0"/>
            <a:pathLst>
              <a:path w="253531" h="93104">
                <a:moveTo>
                  <a:pt x="8569" y="0"/>
                </a:moveTo>
                <a:lnTo>
                  <a:pt x="0" y="0"/>
                </a:lnTo>
                <a:lnTo>
                  <a:pt x="4549" y="0"/>
                </a:lnTo>
                <a:lnTo>
                  <a:pt x="6841" y="952"/>
                </a:lnTo>
                <a:lnTo>
                  <a:pt x="9323" y="2540"/>
                </a:lnTo>
                <a:lnTo>
                  <a:pt x="15597" y="7380"/>
                </a:lnTo>
                <a:lnTo>
                  <a:pt x="17065" y="8730"/>
                </a:lnTo>
                <a:lnTo>
                  <a:pt x="21235" y="12770"/>
                </a:lnTo>
                <a:lnTo>
                  <a:pt x="22729" y="15181"/>
                </a:lnTo>
                <a:lnTo>
                  <a:pt x="23723" y="17740"/>
                </a:lnTo>
                <a:lnTo>
                  <a:pt x="24388" y="20399"/>
                </a:lnTo>
                <a:lnTo>
                  <a:pt x="25783" y="23125"/>
                </a:lnTo>
                <a:lnTo>
                  <a:pt x="27665" y="25894"/>
                </a:lnTo>
                <a:lnTo>
                  <a:pt x="32979" y="32631"/>
                </a:lnTo>
                <a:lnTo>
                  <a:pt x="34368" y="34136"/>
                </a:lnTo>
                <a:lnTo>
                  <a:pt x="38450" y="38349"/>
                </a:lnTo>
                <a:lnTo>
                  <a:pt x="39920" y="40806"/>
                </a:lnTo>
                <a:lnTo>
                  <a:pt x="40900" y="43396"/>
                </a:lnTo>
                <a:lnTo>
                  <a:pt x="41553" y="46076"/>
                </a:lnTo>
                <a:lnTo>
                  <a:pt x="41988" y="48814"/>
                </a:lnTo>
                <a:lnTo>
                  <a:pt x="42279" y="51593"/>
                </a:lnTo>
                <a:lnTo>
                  <a:pt x="42473" y="54398"/>
                </a:lnTo>
                <a:lnTo>
                  <a:pt x="42601" y="57220"/>
                </a:lnTo>
                <a:lnTo>
                  <a:pt x="42745" y="62896"/>
                </a:lnTo>
                <a:lnTo>
                  <a:pt x="42859" y="85607"/>
                </a:lnTo>
                <a:lnTo>
                  <a:pt x="47410" y="85690"/>
                </a:lnTo>
                <a:lnTo>
                  <a:pt x="48751" y="86654"/>
                </a:lnTo>
                <a:lnTo>
                  <a:pt x="49645" y="88249"/>
                </a:lnTo>
                <a:lnTo>
                  <a:pt x="50240" y="90265"/>
                </a:lnTo>
                <a:lnTo>
                  <a:pt x="51590" y="91609"/>
                </a:lnTo>
                <a:lnTo>
                  <a:pt x="53442" y="92505"/>
                </a:lnTo>
                <a:lnTo>
                  <a:pt x="55630" y="93103"/>
                </a:lnTo>
                <a:lnTo>
                  <a:pt x="57088" y="92548"/>
                </a:lnTo>
                <a:lnTo>
                  <a:pt x="58060" y="91226"/>
                </a:lnTo>
                <a:lnTo>
                  <a:pt x="58709" y="89392"/>
                </a:lnTo>
                <a:lnTo>
                  <a:pt x="60093" y="88170"/>
                </a:lnTo>
                <a:lnTo>
                  <a:pt x="61969" y="87355"/>
                </a:lnTo>
                <a:lnTo>
                  <a:pt x="66593" y="86449"/>
                </a:lnTo>
                <a:lnTo>
                  <a:pt x="71823" y="86047"/>
                </a:lnTo>
                <a:lnTo>
                  <a:pt x="77322" y="85868"/>
                </a:lnTo>
                <a:lnTo>
                  <a:pt x="80122" y="85820"/>
                </a:lnTo>
                <a:lnTo>
                  <a:pt x="83894" y="84836"/>
                </a:lnTo>
                <a:lnTo>
                  <a:pt x="88313" y="83227"/>
                </a:lnTo>
                <a:lnTo>
                  <a:pt x="93164" y="81202"/>
                </a:lnTo>
                <a:lnTo>
                  <a:pt x="97351" y="79852"/>
                </a:lnTo>
                <a:lnTo>
                  <a:pt x="104543" y="78352"/>
                </a:lnTo>
                <a:lnTo>
                  <a:pt x="108747" y="77952"/>
                </a:lnTo>
                <a:lnTo>
                  <a:pt x="113454" y="77686"/>
                </a:lnTo>
                <a:lnTo>
                  <a:pt x="123765" y="77389"/>
                </a:lnTo>
                <a:lnTo>
                  <a:pt x="134698" y="77257"/>
                </a:lnTo>
                <a:lnTo>
                  <a:pt x="139327" y="76270"/>
                </a:lnTo>
                <a:lnTo>
                  <a:pt x="143366" y="74659"/>
                </a:lnTo>
                <a:lnTo>
                  <a:pt x="147011" y="72632"/>
                </a:lnTo>
                <a:lnTo>
                  <a:pt x="151347" y="71281"/>
                </a:lnTo>
                <a:lnTo>
                  <a:pt x="156142" y="70381"/>
                </a:lnTo>
                <a:lnTo>
                  <a:pt x="161244" y="69780"/>
                </a:lnTo>
                <a:lnTo>
                  <a:pt x="166549" y="69380"/>
                </a:lnTo>
                <a:lnTo>
                  <a:pt x="171993" y="69113"/>
                </a:lnTo>
                <a:lnTo>
                  <a:pt x="183119" y="68817"/>
                </a:lnTo>
                <a:lnTo>
                  <a:pt x="253530" y="68580"/>
                </a:lnTo>
                <a:lnTo>
                  <a:pt x="248600" y="6858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465"/>
          <p:cNvSpPr/>
          <p:nvPr/>
        </p:nvSpPr>
        <p:spPr>
          <a:xfrm>
            <a:off x="6817994" y="2606039"/>
            <a:ext cx="42864" cy="342901"/>
          </a:xfrm>
          <a:custGeom>
            <a:avLst/>
            <a:gdLst/>
            <a:ahLst/>
            <a:cxnLst/>
            <a:rect l="0" t="0" r="0" b="0"/>
            <a:pathLst>
              <a:path w="42864" h="342901">
                <a:moveTo>
                  <a:pt x="8573" y="0"/>
                </a:moveTo>
                <a:lnTo>
                  <a:pt x="31" y="0"/>
                </a:lnTo>
                <a:lnTo>
                  <a:pt x="0" y="36913"/>
                </a:lnTo>
                <a:lnTo>
                  <a:pt x="954" y="40801"/>
                </a:lnTo>
                <a:lnTo>
                  <a:pt x="2541" y="45298"/>
                </a:lnTo>
                <a:lnTo>
                  <a:pt x="4552" y="50202"/>
                </a:lnTo>
                <a:lnTo>
                  <a:pt x="5892" y="56328"/>
                </a:lnTo>
                <a:lnTo>
                  <a:pt x="6786" y="63270"/>
                </a:lnTo>
                <a:lnTo>
                  <a:pt x="7382" y="70755"/>
                </a:lnTo>
                <a:lnTo>
                  <a:pt x="8731" y="77650"/>
                </a:lnTo>
                <a:lnTo>
                  <a:pt x="10584" y="84152"/>
                </a:lnTo>
                <a:lnTo>
                  <a:pt x="12771" y="90391"/>
                </a:lnTo>
                <a:lnTo>
                  <a:pt x="14229" y="96456"/>
                </a:lnTo>
                <a:lnTo>
                  <a:pt x="15202" y="102404"/>
                </a:lnTo>
                <a:lnTo>
                  <a:pt x="15850" y="108275"/>
                </a:lnTo>
                <a:lnTo>
                  <a:pt x="17234" y="114093"/>
                </a:lnTo>
                <a:lnTo>
                  <a:pt x="19110" y="119877"/>
                </a:lnTo>
                <a:lnTo>
                  <a:pt x="21313" y="125638"/>
                </a:lnTo>
                <a:lnTo>
                  <a:pt x="22781" y="132337"/>
                </a:lnTo>
                <a:lnTo>
                  <a:pt x="23760" y="139660"/>
                </a:lnTo>
                <a:lnTo>
                  <a:pt x="24413" y="147399"/>
                </a:lnTo>
                <a:lnTo>
                  <a:pt x="24848" y="154464"/>
                </a:lnTo>
                <a:lnTo>
                  <a:pt x="25331" y="167394"/>
                </a:lnTo>
                <a:lnTo>
                  <a:pt x="26413" y="174461"/>
                </a:lnTo>
                <a:lnTo>
                  <a:pt x="28086" y="182030"/>
                </a:lnTo>
                <a:lnTo>
                  <a:pt x="30154" y="189933"/>
                </a:lnTo>
                <a:lnTo>
                  <a:pt x="31533" y="197108"/>
                </a:lnTo>
                <a:lnTo>
                  <a:pt x="32452" y="203795"/>
                </a:lnTo>
                <a:lnTo>
                  <a:pt x="33065" y="210159"/>
                </a:lnTo>
                <a:lnTo>
                  <a:pt x="33474" y="217259"/>
                </a:lnTo>
                <a:lnTo>
                  <a:pt x="33928" y="232767"/>
                </a:lnTo>
                <a:lnTo>
                  <a:pt x="34243" y="265168"/>
                </a:lnTo>
                <a:lnTo>
                  <a:pt x="34259" y="271076"/>
                </a:lnTo>
                <a:lnTo>
                  <a:pt x="35222" y="275968"/>
                </a:lnTo>
                <a:lnTo>
                  <a:pt x="36817" y="280181"/>
                </a:lnTo>
                <a:lnTo>
                  <a:pt x="38832" y="283943"/>
                </a:lnTo>
                <a:lnTo>
                  <a:pt x="40176" y="288355"/>
                </a:lnTo>
                <a:lnTo>
                  <a:pt x="41071" y="293202"/>
                </a:lnTo>
                <a:lnTo>
                  <a:pt x="42067" y="302715"/>
                </a:lnTo>
                <a:lnTo>
                  <a:pt x="42627" y="313425"/>
                </a:lnTo>
                <a:lnTo>
                  <a:pt x="42794" y="322631"/>
                </a:lnTo>
                <a:lnTo>
                  <a:pt x="42863" y="342751"/>
                </a:lnTo>
                <a:lnTo>
                  <a:pt x="41910" y="342801"/>
                </a:lnTo>
                <a:lnTo>
                  <a:pt x="34290" y="3429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Combining addition/subtraction and multiplication/division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2x+1=9				5x-2=8</a:t>
            </a:r>
            <a:endParaRPr lang="en-US" dirty="0"/>
          </a:p>
        </p:txBody>
      </p:sp>
      <p:sp>
        <p:nvSpPr>
          <p:cNvPr id="4" name="SMARTPenAnnotation381"/>
          <p:cNvSpPr/>
          <p:nvPr/>
        </p:nvSpPr>
        <p:spPr>
          <a:xfrm>
            <a:off x="945832" y="2288858"/>
            <a:ext cx="180023" cy="25718"/>
          </a:xfrm>
          <a:custGeom>
            <a:avLst/>
            <a:gdLst/>
            <a:ahLst/>
            <a:cxnLst/>
            <a:rect l="0" t="0" r="0" b="0"/>
            <a:pathLst>
              <a:path w="180023" h="25718">
                <a:moveTo>
                  <a:pt x="0" y="25717"/>
                </a:moveTo>
                <a:lnTo>
                  <a:pt x="27780" y="25717"/>
                </a:lnTo>
                <a:lnTo>
                  <a:pt x="31855" y="24764"/>
                </a:lnTo>
                <a:lnTo>
                  <a:pt x="36477" y="23177"/>
                </a:lnTo>
                <a:lnTo>
                  <a:pt x="41463" y="21166"/>
                </a:lnTo>
                <a:lnTo>
                  <a:pt x="46692" y="19825"/>
                </a:lnTo>
                <a:lnTo>
                  <a:pt x="52083" y="18931"/>
                </a:lnTo>
                <a:lnTo>
                  <a:pt x="57582" y="18336"/>
                </a:lnTo>
                <a:lnTo>
                  <a:pt x="62200" y="16986"/>
                </a:lnTo>
                <a:lnTo>
                  <a:pt x="66232" y="15134"/>
                </a:lnTo>
                <a:lnTo>
                  <a:pt x="69872" y="12946"/>
                </a:lnTo>
                <a:lnTo>
                  <a:pt x="74204" y="11488"/>
                </a:lnTo>
                <a:lnTo>
                  <a:pt x="78997" y="10516"/>
                </a:lnTo>
                <a:lnTo>
                  <a:pt x="84097" y="9868"/>
                </a:lnTo>
                <a:lnTo>
                  <a:pt x="89402" y="9436"/>
                </a:lnTo>
                <a:lnTo>
                  <a:pt x="94844" y="9148"/>
                </a:lnTo>
                <a:lnTo>
                  <a:pt x="100377" y="8956"/>
                </a:lnTo>
                <a:lnTo>
                  <a:pt x="105018" y="7875"/>
                </a:lnTo>
                <a:lnTo>
                  <a:pt x="109064" y="6202"/>
                </a:lnTo>
                <a:lnTo>
                  <a:pt x="112715" y="4134"/>
                </a:lnTo>
                <a:lnTo>
                  <a:pt x="116101" y="2756"/>
                </a:lnTo>
                <a:lnTo>
                  <a:pt x="119310" y="1837"/>
                </a:lnTo>
                <a:lnTo>
                  <a:pt x="122403" y="1224"/>
                </a:lnTo>
                <a:lnTo>
                  <a:pt x="126369" y="816"/>
                </a:lnTo>
                <a:lnTo>
                  <a:pt x="130919" y="544"/>
                </a:lnTo>
                <a:lnTo>
                  <a:pt x="140101" y="241"/>
                </a:lnTo>
                <a:lnTo>
                  <a:pt x="153757" y="47"/>
                </a:lnTo>
                <a:lnTo>
                  <a:pt x="175489" y="0"/>
                </a:lnTo>
                <a:lnTo>
                  <a:pt x="177001" y="952"/>
                </a:lnTo>
                <a:lnTo>
                  <a:pt x="178008" y="2539"/>
                </a:lnTo>
                <a:lnTo>
                  <a:pt x="180022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382"/>
          <p:cNvSpPr/>
          <p:nvPr/>
        </p:nvSpPr>
        <p:spPr>
          <a:xfrm>
            <a:off x="1177289" y="2194560"/>
            <a:ext cx="68581" cy="205741"/>
          </a:xfrm>
          <a:custGeom>
            <a:avLst/>
            <a:gdLst/>
            <a:ahLst/>
            <a:cxnLst/>
            <a:rect l="0" t="0" r="0" b="0"/>
            <a:pathLst>
              <a:path w="68581" h="205741">
                <a:moveTo>
                  <a:pt x="0" y="0"/>
                </a:moveTo>
                <a:lnTo>
                  <a:pt x="0" y="7380"/>
                </a:lnTo>
                <a:lnTo>
                  <a:pt x="953" y="8730"/>
                </a:lnTo>
                <a:lnTo>
                  <a:pt x="2540" y="10583"/>
                </a:lnTo>
                <a:lnTo>
                  <a:pt x="7381" y="15848"/>
                </a:lnTo>
                <a:lnTo>
                  <a:pt x="8043" y="19108"/>
                </a:lnTo>
                <a:lnTo>
                  <a:pt x="8338" y="24685"/>
                </a:lnTo>
                <a:lnTo>
                  <a:pt x="8526" y="41247"/>
                </a:lnTo>
                <a:lnTo>
                  <a:pt x="8570" y="62770"/>
                </a:lnTo>
                <a:lnTo>
                  <a:pt x="9524" y="65659"/>
                </a:lnTo>
                <a:lnTo>
                  <a:pt x="11112" y="68537"/>
                </a:lnTo>
                <a:lnTo>
                  <a:pt x="13123" y="71409"/>
                </a:lnTo>
                <a:lnTo>
                  <a:pt x="15416" y="74276"/>
                </a:lnTo>
                <a:lnTo>
                  <a:pt x="17898" y="77139"/>
                </a:lnTo>
                <a:lnTo>
                  <a:pt x="20505" y="80001"/>
                </a:lnTo>
                <a:lnTo>
                  <a:pt x="22242" y="83814"/>
                </a:lnTo>
                <a:lnTo>
                  <a:pt x="23401" y="88261"/>
                </a:lnTo>
                <a:lnTo>
                  <a:pt x="24173" y="93130"/>
                </a:lnTo>
                <a:lnTo>
                  <a:pt x="24688" y="97329"/>
                </a:lnTo>
                <a:lnTo>
                  <a:pt x="25031" y="101081"/>
                </a:lnTo>
                <a:lnTo>
                  <a:pt x="25260" y="104535"/>
                </a:lnTo>
                <a:lnTo>
                  <a:pt x="26365" y="107790"/>
                </a:lnTo>
                <a:lnTo>
                  <a:pt x="28054" y="110912"/>
                </a:lnTo>
                <a:lnTo>
                  <a:pt x="30133" y="113946"/>
                </a:lnTo>
                <a:lnTo>
                  <a:pt x="32471" y="117874"/>
                </a:lnTo>
                <a:lnTo>
                  <a:pt x="34983" y="122397"/>
                </a:lnTo>
                <a:lnTo>
                  <a:pt x="37610" y="127318"/>
                </a:lnTo>
                <a:lnTo>
                  <a:pt x="39361" y="131551"/>
                </a:lnTo>
                <a:lnTo>
                  <a:pt x="40528" y="135326"/>
                </a:lnTo>
                <a:lnTo>
                  <a:pt x="41306" y="138795"/>
                </a:lnTo>
                <a:lnTo>
                  <a:pt x="42778" y="142059"/>
                </a:lnTo>
                <a:lnTo>
                  <a:pt x="44711" y="145189"/>
                </a:lnTo>
                <a:lnTo>
                  <a:pt x="46953" y="148227"/>
                </a:lnTo>
                <a:lnTo>
                  <a:pt x="48447" y="151205"/>
                </a:lnTo>
                <a:lnTo>
                  <a:pt x="50107" y="157055"/>
                </a:lnTo>
                <a:lnTo>
                  <a:pt x="50845" y="162830"/>
                </a:lnTo>
                <a:lnTo>
                  <a:pt x="51173" y="168571"/>
                </a:lnTo>
                <a:lnTo>
                  <a:pt x="51319" y="174298"/>
                </a:lnTo>
                <a:lnTo>
                  <a:pt x="52310" y="177158"/>
                </a:lnTo>
                <a:lnTo>
                  <a:pt x="53924" y="180018"/>
                </a:lnTo>
                <a:lnTo>
                  <a:pt x="58806" y="186900"/>
                </a:lnTo>
                <a:lnTo>
                  <a:pt x="59474" y="190382"/>
                </a:lnTo>
                <a:lnTo>
                  <a:pt x="59652" y="192644"/>
                </a:lnTo>
                <a:lnTo>
                  <a:pt x="60723" y="194151"/>
                </a:lnTo>
                <a:lnTo>
                  <a:pt x="62390" y="195157"/>
                </a:lnTo>
                <a:lnTo>
                  <a:pt x="64453" y="195827"/>
                </a:lnTo>
                <a:lnTo>
                  <a:pt x="65829" y="197226"/>
                </a:lnTo>
                <a:lnTo>
                  <a:pt x="66746" y="199111"/>
                </a:lnTo>
                <a:lnTo>
                  <a:pt x="68580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383"/>
          <p:cNvSpPr/>
          <p:nvPr/>
        </p:nvSpPr>
        <p:spPr>
          <a:xfrm>
            <a:off x="1520189" y="2271712"/>
            <a:ext cx="171451" cy="17146"/>
          </a:xfrm>
          <a:custGeom>
            <a:avLst/>
            <a:gdLst/>
            <a:ahLst/>
            <a:cxnLst/>
            <a:rect l="0" t="0" r="0" b="0"/>
            <a:pathLst>
              <a:path w="171451" h="17146">
                <a:moveTo>
                  <a:pt x="0" y="17145"/>
                </a:moveTo>
                <a:lnTo>
                  <a:pt x="25863" y="17145"/>
                </a:lnTo>
                <a:lnTo>
                  <a:pt x="29625" y="16192"/>
                </a:lnTo>
                <a:lnTo>
                  <a:pt x="33085" y="14605"/>
                </a:lnTo>
                <a:lnTo>
                  <a:pt x="36344" y="12594"/>
                </a:lnTo>
                <a:lnTo>
                  <a:pt x="40422" y="11254"/>
                </a:lnTo>
                <a:lnTo>
                  <a:pt x="45046" y="10360"/>
                </a:lnTo>
                <a:lnTo>
                  <a:pt x="50033" y="9764"/>
                </a:lnTo>
                <a:lnTo>
                  <a:pt x="54311" y="9367"/>
                </a:lnTo>
                <a:lnTo>
                  <a:pt x="58115" y="9102"/>
                </a:lnTo>
                <a:lnTo>
                  <a:pt x="61603" y="8925"/>
                </a:lnTo>
                <a:lnTo>
                  <a:pt x="70560" y="8730"/>
                </a:lnTo>
                <a:lnTo>
                  <a:pt x="91831" y="8604"/>
                </a:lnTo>
                <a:lnTo>
                  <a:pt x="96464" y="7641"/>
                </a:lnTo>
                <a:lnTo>
                  <a:pt x="100504" y="6046"/>
                </a:lnTo>
                <a:lnTo>
                  <a:pt x="104150" y="4031"/>
                </a:lnTo>
                <a:lnTo>
                  <a:pt x="108486" y="2687"/>
                </a:lnTo>
                <a:lnTo>
                  <a:pt x="113282" y="1792"/>
                </a:lnTo>
                <a:lnTo>
                  <a:pt x="125565" y="354"/>
                </a:lnTo>
                <a:lnTo>
                  <a:pt x="128477" y="236"/>
                </a:lnTo>
                <a:lnTo>
                  <a:pt x="144300" y="47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384"/>
          <p:cNvSpPr/>
          <p:nvPr/>
        </p:nvSpPr>
        <p:spPr>
          <a:xfrm>
            <a:off x="1777364" y="2151697"/>
            <a:ext cx="94299" cy="240031"/>
          </a:xfrm>
          <a:custGeom>
            <a:avLst/>
            <a:gdLst/>
            <a:ahLst/>
            <a:cxnLst/>
            <a:rect l="0" t="0" r="0" b="0"/>
            <a:pathLst>
              <a:path w="94299" h="240031">
                <a:moveTo>
                  <a:pt x="0" y="0"/>
                </a:moveTo>
                <a:lnTo>
                  <a:pt x="4551" y="0"/>
                </a:lnTo>
                <a:lnTo>
                  <a:pt x="5892" y="953"/>
                </a:lnTo>
                <a:lnTo>
                  <a:pt x="6786" y="2540"/>
                </a:lnTo>
                <a:lnTo>
                  <a:pt x="8220" y="7381"/>
                </a:lnTo>
                <a:lnTo>
                  <a:pt x="9290" y="7778"/>
                </a:lnTo>
                <a:lnTo>
                  <a:pt x="10956" y="8043"/>
                </a:lnTo>
                <a:lnTo>
                  <a:pt x="15923" y="8468"/>
                </a:lnTo>
                <a:lnTo>
                  <a:pt x="16330" y="9455"/>
                </a:lnTo>
                <a:lnTo>
                  <a:pt x="16783" y="13092"/>
                </a:lnTo>
                <a:lnTo>
                  <a:pt x="17857" y="15396"/>
                </a:lnTo>
                <a:lnTo>
                  <a:pt x="19524" y="17884"/>
                </a:lnTo>
                <a:lnTo>
                  <a:pt x="24495" y="24170"/>
                </a:lnTo>
                <a:lnTo>
                  <a:pt x="25855" y="26591"/>
                </a:lnTo>
                <a:lnTo>
                  <a:pt x="29906" y="34361"/>
                </a:lnTo>
                <a:lnTo>
                  <a:pt x="32342" y="41624"/>
                </a:lnTo>
                <a:lnTo>
                  <a:pt x="33425" y="48027"/>
                </a:lnTo>
                <a:lnTo>
                  <a:pt x="33906" y="54048"/>
                </a:lnTo>
                <a:lnTo>
                  <a:pt x="34986" y="56987"/>
                </a:lnTo>
                <a:lnTo>
                  <a:pt x="36659" y="59899"/>
                </a:lnTo>
                <a:lnTo>
                  <a:pt x="38727" y="62793"/>
                </a:lnTo>
                <a:lnTo>
                  <a:pt x="40106" y="66627"/>
                </a:lnTo>
                <a:lnTo>
                  <a:pt x="41025" y="71088"/>
                </a:lnTo>
                <a:lnTo>
                  <a:pt x="41637" y="75967"/>
                </a:lnTo>
                <a:lnTo>
                  <a:pt x="42998" y="80172"/>
                </a:lnTo>
                <a:lnTo>
                  <a:pt x="44858" y="83928"/>
                </a:lnTo>
                <a:lnTo>
                  <a:pt x="47051" y="87385"/>
                </a:lnTo>
                <a:lnTo>
                  <a:pt x="48512" y="91594"/>
                </a:lnTo>
                <a:lnTo>
                  <a:pt x="49487" y="96305"/>
                </a:lnTo>
                <a:lnTo>
                  <a:pt x="50136" y="101351"/>
                </a:lnTo>
                <a:lnTo>
                  <a:pt x="50569" y="106620"/>
                </a:lnTo>
                <a:lnTo>
                  <a:pt x="50858" y="112037"/>
                </a:lnTo>
                <a:lnTo>
                  <a:pt x="51051" y="117554"/>
                </a:lnTo>
                <a:lnTo>
                  <a:pt x="52131" y="122184"/>
                </a:lnTo>
                <a:lnTo>
                  <a:pt x="53804" y="126224"/>
                </a:lnTo>
                <a:lnTo>
                  <a:pt x="55872" y="129869"/>
                </a:lnTo>
                <a:lnTo>
                  <a:pt x="57251" y="134204"/>
                </a:lnTo>
                <a:lnTo>
                  <a:pt x="58170" y="139000"/>
                </a:lnTo>
                <a:lnTo>
                  <a:pt x="58783" y="144101"/>
                </a:lnTo>
                <a:lnTo>
                  <a:pt x="60143" y="149408"/>
                </a:lnTo>
                <a:lnTo>
                  <a:pt x="62003" y="154850"/>
                </a:lnTo>
                <a:lnTo>
                  <a:pt x="64196" y="160383"/>
                </a:lnTo>
                <a:lnTo>
                  <a:pt x="65658" y="165025"/>
                </a:lnTo>
                <a:lnTo>
                  <a:pt x="66632" y="169072"/>
                </a:lnTo>
                <a:lnTo>
                  <a:pt x="67281" y="172722"/>
                </a:lnTo>
                <a:lnTo>
                  <a:pt x="67714" y="177061"/>
                </a:lnTo>
                <a:lnTo>
                  <a:pt x="68003" y="181858"/>
                </a:lnTo>
                <a:lnTo>
                  <a:pt x="68324" y="191316"/>
                </a:lnTo>
                <a:lnTo>
                  <a:pt x="68466" y="198694"/>
                </a:lnTo>
                <a:lnTo>
                  <a:pt x="69457" y="201995"/>
                </a:lnTo>
                <a:lnTo>
                  <a:pt x="71070" y="205149"/>
                </a:lnTo>
                <a:lnTo>
                  <a:pt x="73097" y="208203"/>
                </a:lnTo>
                <a:lnTo>
                  <a:pt x="75351" y="214137"/>
                </a:lnTo>
                <a:lnTo>
                  <a:pt x="75951" y="217053"/>
                </a:lnTo>
                <a:lnTo>
                  <a:pt x="77304" y="219950"/>
                </a:lnTo>
                <a:lnTo>
                  <a:pt x="79159" y="222833"/>
                </a:lnTo>
                <a:lnTo>
                  <a:pt x="84428" y="229754"/>
                </a:lnTo>
                <a:lnTo>
                  <a:pt x="85149" y="233240"/>
                </a:lnTo>
                <a:lnTo>
                  <a:pt x="85612" y="238689"/>
                </a:lnTo>
                <a:lnTo>
                  <a:pt x="86602" y="239136"/>
                </a:lnTo>
                <a:lnTo>
                  <a:pt x="88215" y="239434"/>
                </a:lnTo>
                <a:lnTo>
                  <a:pt x="94298" y="24003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385"/>
          <p:cNvSpPr/>
          <p:nvPr/>
        </p:nvSpPr>
        <p:spPr>
          <a:xfrm>
            <a:off x="586200" y="2708922"/>
            <a:ext cx="256763" cy="291454"/>
          </a:xfrm>
          <a:custGeom>
            <a:avLst/>
            <a:gdLst/>
            <a:ahLst/>
            <a:cxnLst/>
            <a:rect l="0" t="0" r="0" b="0"/>
            <a:pathLst>
              <a:path w="256763" h="291454">
                <a:moveTo>
                  <a:pt x="42449" y="51423"/>
                </a:moveTo>
                <a:lnTo>
                  <a:pt x="37899" y="46872"/>
                </a:lnTo>
                <a:lnTo>
                  <a:pt x="35605" y="45531"/>
                </a:lnTo>
                <a:lnTo>
                  <a:pt x="27621" y="43379"/>
                </a:lnTo>
                <a:lnTo>
                  <a:pt x="25345" y="42859"/>
                </a:lnTo>
                <a:lnTo>
                  <a:pt x="25308" y="35470"/>
                </a:lnTo>
                <a:lnTo>
                  <a:pt x="26259" y="35073"/>
                </a:lnTo>
                <a:lnTo>
                  <a:pt x="29856" y="34631"/>
                </a:lnTo>
                <a:lnTo>
                  <a:pt x="32149" y="33561"/>
                </a:lnTo>
                <a:lnTo>
                  <a:pt x="40133" y="27539"/>
                </a:lnTo>
                <a:lnTo>
                  <a:pt x="46543" y="21516"/>
                </a:lnTo>
                <a:lnTo>
                  <a:pt x="48988" y="20055"/>
                </a:lnTo>
                <a:lnTo>
                  <a:pt x="57933" y="17046"/>
                </a:lnTo>
                <a:lnTo>
                  <a:pt x="62297" y="15170"/>
                </a:lnTo>
                <a:lnTo>
                  <a:pt x="67111" y="12967"/>
                </a:lnTo>
                <a:lnTo>
                  <a:pt x="75000" y="7979"/>
                </a:lnTo>
                <a:lnTo>
                  <a:pt x="78437" y="5315"/>
                </a:lnTo>
                <a:lnTo>
                  <a:pt x="82634" y="3539"/>
                </a:lnTo>
                <a:lnTo>
                  <a:pt x="87337" y="2355"/>
                </a:lnTo>
                <a:lnTo>
                  <a:pt x="92377" y="1566"/>
                </a:lnTo>
                <a:lnTo>
                  <a:pt x="97642" y="1040"/>
                </a:lnTo>
                <a:lnTo>
                  <a:pt x="103057" y="689"/>
                </a:lnTo>
                <a:lnTo>
                  <a:pt x="108572" y="455"/>
                </a:lnTo>
                <a:lnTo>
                  <a:pt x="119780" y="195"/>
                </a:lnTo>
                <a:lnTo>
                  <a:pt x="155067" y="0"/>
                </a:lnTo>
                <a:lnTo>
                  <a:pt x="159437" y="948"/>
                </a:lnTo>
                <a:lnTo>
                  <a:pt x="164256" y="2533"/>
                </a:lnTo>
                <a:lnTo>
                  <a:pt x="169374" y="4542"/>
                </a:lnTo>
                <a:lnTo>
                  <a:pt x="173738" y="6834"/>
                </a:lnTo>
                <a:lnTo>
                  <a:pt x="185384" y="14610"/>
                </a:lnTo>
                <a:lnTo>
                  <a:pt x="190127" y="17356"/>
                </a:lnTo>
                <a:lnTo>
                  <a:pt x="195193" y="20139"/>
                </a:lnTo>
                <a:lnTo>
                  <a:pt x="199524" y="22947"/>
                </a:lnTo>
                <a:lnTo>
                  <a:pt x="206875" y="28607"/>
                </a:lnTo>
                <a:lnTo>
                  <a:pt x="209217" y="32402"/>
                </a:lnTo>
                <a:lnTo>
                  <a:pt x="210778" y="36837"/>
                </a:lnTo>
                <a:lnTo>
                  <a:pt x="211818" y="41699"/>
                </a:lnTo>
                <a:lnTo>
                  <a:pt x="212512" y="46845"/>
                </a:lnTo>
                <a:lnTo>
                  <a:pt x="212974" y="52181"/>
                </a:lnTo>
                <a:lnTo>
                  <a:pt x="213283" y="57643"/>
                </a:lnTo>
                <a:lnTo>
                  <a:pt x="213625" y="68792"/>
                </a:lnTo>
                <a:lnTo>
                  <a:pt x="213875" y="102877"/>
                </a:lnTo>
                <a:lnTo>
                  <a:pt x="213883" y="108586"/>
                </a:lnTo>
                <a:lnTo>
                  <a:pt x="212936" y="114296"/>
                </a:lnTo>
                <a:lnTo>
                  <a:pt x="211352" y="120009"/>
                </a:lnTo>
                <a:lnTo>
                  <a:pt x="209344" y="125721"/>
                </a:lnTo>
                <a:lnTo>
                  <a:pt x="207052" y="131435"/>
                </a:lnTo>
                <a:lnTo>
                  <a:pt x="204572" y="137149"/>
                </a:lnTo>
                <a:lnTo>
                  <a:pt x="201966" y="142864"/>
                </a:lnTo>
                <a:lnTo>
                  <a:pt x="198324" y="148578"/>
                </a:lnTo>
                <a:lnTo>
                  <a:pt x="193991" y="154293"/>
                </a:lnTo>
                <a:lnTo>
                  <a:pt x="189197" y="160008"/>
                </a:lnTo>
                <a:lnTo>
                  <a:pt x="185049" y="166675"/>
                </a:lnTo>
                <a:lnTo>
                  <a:pt x="181331" y="173978"/>
                </a:lnTo>
                <a:lnTo>
                  <a:pt x="177899" y="181703"/>
                </a:lnTo>
                <a:lnTo>
                  <a:pt x="173707" y="188759"/>
                </a:lnTo>
                <a:lnTo>
                  <a:pt x="169007" y="195368"/>
                </a:lnTo>
                <a:lnTo>
                  <a:pt x="163969" y="201679"/>
                </a:lnTo>
                <a:lnTo>
                  <a:pt x="159657" y="206838"/>
                </a:lnTo>
                <a:lnTo>
                  <a:pt x="152327" y="215111"/>
                </a:lnTo>
                <a:lnTo>
                  <a:pt x="143354" y="224503"/>
                </a:lnTo>
                <a:lnTo>
                  <a:pt x="126622" y="241504"/>
                </a:lnTo>
                <a:lnTo>
                  <a:pt x="122377" y="244818"/>
                </a:lnTo>
                <a:lnTo>
                  <a:pt x="117642" y="247981"/>
                </a:lnTo>
                <a:lnTo>
                  <a:pt x="112580" y="251041"/>
                </a:lnTo>
                <a:lnTo>
                  <a:pt x="108253" y="254034"/>
                </a:lnTo>
                <a:lnTo>
                  <a:pt x="100906" y="259900"/>
                </a:lnTo>
                <a:lnTo>
                  <a:pt x="94465" y="265682"/>
                </a:lnTo>
                <a:lnTo>
                  <a:pt x="91414" y="268557"/>
                </a:lnTo>
                <a:lnTo>
                  <a:pt x="87475" y="270474"/>
                </a:lnTo>
                <a:lnTo>
                  <a:pt x="82944" y="271752"/>
                </a:lnTo>
                <a:lnTo>
                  <a:pt x="78018" y="272604"/>
                </a:lnTo>
                <a:lnTo>
                  <a:pt x="70005" y="276090"/>
                </a:lnTo>
                <a:lnTo>
                  <a:pt x="66535" y="278354"/>
                </a:lnTo>
                <a:lnTo>
                  <a:pt x="62316" y="279862"/>
                </a:lnTo>
                <a:lnTo>
                  <a:pt x="57599" y="280868"/>
                </a:lnTo>
                <a:lnTo>
                  <a:pt x="45442" y="282483"/>
                </a:lnTo>
                <a:lnTo>
                  <a:pt x="41587" y="282615"/>
                </a:lnTo>
                <a:lnTo>
                  <a:pt x="29684" y="282762"/>
                </a:lnTo>
                <a:lnTo>
                  <a:pt x="24414" y="281849"/>
                </a:lnTo>
                <a:lnTo>
                  <a:pt x="19948" y="280288"/>
                </a:lnTo>
                <a:lnTo>
                  <a:pt x="10488" y="275489"/>
                </a:lnTo>
                <a:lnTo>
                  <a:pt x="2728" y="268649"/>
                </a:lnTo>
                <a:lnTo>
                  <a:pt x="983" y="267030"/>
                </a:lnTo>
                <a:lnTo>
                  <a:pt x="518" y="265646"/>
                </a:lnTo>
                <a:lnTo>
                  <a:pt x="0" y="261568"/>
                </a:lnTo>
                <a:lnTo>
                  <a:pt x="815" y="259147"/>
                </a:lnTo>
                <a:lnTo>
                  <a:pt x="5560" y="251189"/>
                </a:lnTo>
                <a:lnTo>
                  <a:pt x="8342" y="242798"/>
                </a:lnTo>
                <a:lnTo>
                  <a:pt x="12368" y="237126"/>
                </a:lnTo>
                <a:lnTo>
                  <a:pt x="19872" y="231430"/>
                </a:lnTo>
                <a:lnTo>
                  <a:pt x="24541" y="228577"/>
                </a:lnTo>
                <a:lnTo>
                  <a:pt x="32267" y="222868"/>
                </a:lnTo>
                <a:lnTo>
                  <a:pt x="35661" y="220012"/>
                </a:lnTo>
                <a:lnTo>
                  <a:pt x="41973" y="216839"/>
                </a:lnTo>
                <a:lnTo>
                  <a:pt x="48905" y="214476"/>
                </a:lnTo>
                <a:lnTo>
                  <a:pt x="53421" y="212512"/>
                </a:lnTo>
                <a:lnTo>
                  <a:pt x="58336" y="210251"/>
                </a:lnTo>
                <a:lnTo>
                  <a:pt x="63518" y="208743"/>
                </a:lnTo>
                <a:lnTo>
                  <a:pt x="68878" y="207738"/>
                </a:lnTo>
                <a:lnTo>
                  <a:pt x="74356" y="207068"/>
                </a:lnTo>
                <a:lnTo>
                  <a:pt x="79913" y="206621"/>
                </a:lnTo>
                <a:lnTo>
                  <a:pt x="85523" y="206323"/>
                </a:lnTo>
                <a:lnTo>
                  <a:pt x="96836" y="205992"/>
                </a:lnTo>
                <a:lnTo>
                  <a:pt x="108214" y="205845"/>
                </a:lnTo>
                <a:lnTo>
                  <a:pt x="113915" y="206759"/>
                </a:lnTo>
                <a:lnTo>
                  <a:pt x="119620" y="208320"/>
                </a:lnTo>
                <a:lnTo>
                  <a:pt x="125329" y="210313"/>
                </a:lnTo>
                <a:lnTo>
                  <a:pt x="131040" y="211642"/>
                </a:lnTo>
                <a:lnTo>
                  <a:pt x="136752" y="212528"/>
                </a:lnTo>
                <a:lnTo>
                  <a:pt x="142466" y="213119"/>
                </a:lnTo>
                <a:lnTo>
                  <a:pt x="148179" y="214465"/>
                </a:lnTo>
                <a:lnTo>
                  <a:pt x="153894" y="216315"/>
                </a:lnTo>
                <a:lnTo>
                  <a:pt x="159608" y="218501"/>
                </a:lnTo>
                <a:lnTo>
                  <a:pt x="164370" y="220911"/>
                </a:lnTo>
                <a:lnTo>
                  <a:pt x="172201" y="226128"/>
                </a:lnTo>
                <a:lnTo>
                  <a:pt x="178857" y="231622"/>
                </a:lnTo>
                <a:lnTo>
                  <a:pt x="185942" y="237239"/>
                </a:lnTo>
                <a:lnTo>
                  <a:pt x="190499" y="240070"/>
                </a:lnTo>
                <a:lnTo>
                  <a:pt x="195442" y="242910"/>
                </a:lnTo>
                <a:lnTo>
                  <a:pt x="198737" y="245756"/>
                </a:lnTo>
                <a:lnTo>
                  <a:pt x="200934" y="248606"/>
                </a:lnTo>
                <a:lnTo>
                  <a:pt x="204327" y="254312"/>
                </a:lnTo>
                <a:lnTo>
                  <a:pt x="211592" y="262880"/>
                </a:lnTo>
                <a:lnTo>
                  <a:pt x="217002" y="268593"/>
                </a:lnTo>
                <a:lnTo>
                  <a:pt x="219778" y="270498"/>
                </a:lnTo>
                <a:lnTo>
                  <a:pt x="225402" y="272614"/>
                </a:lnTo>
                <a:lnTo>
                  <a:pt x="229188" y="274131"/>
                </a:lnTo>
                <a:lnTo>
                  <a:pt x="233617" y="276095"/>
                </a:lnTo>
                <a:lnTo>
                  <a:pt x="238474" y="278357"/>
                </a:lnTo>
                <a:lnTo>
                  <a:pt x="246411" y="283410"/>
                </a:lnTo>
                <a:lnTo>
                  <a:pt x="256762" y="29145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386"/>
          <p:cNvSpPr/>
          <p:nvPr/>
        </p:nvSpPr>
        <p:spPr>
          <a:xfrm>
            <a:off x="954757" y="2768917"/>
            <a:ext cx="308258" cy="222886"/>
          </a:xfrm>
          <a:custGeom>
            <a:avLst/>
            <a:gdLst/>
            <a:ahLst/>
            <a:cxnLst/>
            <a:rect l="0" t="0" r="0" b="0"/>
            <a:pathLst>
              <a:path w="308258" h="222886">
                <a:moveTo>
                  <a:pt x="8220" y="0"/>
                </a:moveTo>
                <a:lnTo>
                  <a:pt x="0" y="0"/>
                </a:lnTo>
                <a:lnTo>
                  <a:pt x="4303" y="0"/>
                </a:lnTo>
                <a:lnTo>
                  <a:pt x="6561" y="953"/>
                </a:lnTo>
                <a:lnTo>
                  <a:pt x="14290" y="5892"/>
                </a:lnTo>
                <a:lnTo>
                  <a:pt x="22613" y="8731"/>
                </a:lnTo>
                <a:lnTo>
                  <a:pt x="31111" y="15181"/>
                </a:lnTo>
                <a:lnTo>
                  <a:pt x="36809" y="20400"/>
                </a:lnTo>
                <a:lnTo>
                  <a:pt x="45056" y="25894"/>
                </a:lnTo>
                <a:lnTo>
                  <a:pt x="54119" y="31511"/>
                </a:lnTo>
                <a:lnTo>
                  <a:pt x="61322" y="37182"/>
                </a:lnTo>
                <a:lnTo>
                  <a:pt x="67698" y="42878"/>
                </a:lnTo>
                <a:lnTo>
                  <a:pt x="70732" y="45730"/>
                </a:lnTo>
                <a:lnTo>
                  <a:pt x="73707" y="49537"/>
                </a:lnTo>
                <a:lnTo>
                  <a:pt x="76643" y="53980"/>
                </a:lnTo>
                <a:lnTo>
                  <a:pt x="79553" y="58847"/>
                </a:lnTo>
                <a:lnTo>
                  <a:pt x="83398" y="63044"/>
                </a:lnTo>
                <a:lnTo>
                  <a:pt x="87866" y="66794"/>
                </a:lnTo>
                <a:lnTo>
                  <a:pt x="92750" y="70247"/>
                </a:lnTo>
                <a:lnTo>
                  <a:pt x="97911" y="73501"/>
                </a:lnTo>
                <a:lnTo>
                  <a:pt x="103256" y="76623"/>
                </a:lnTo>
                <a:lnTo>
                  <a:pt x="108725" y="79657"/>
                </a:lnTo>
                <a:lnTo>
                  <a:pt x="119881" y="85568"/>
                </a:lnTo>
                <a:lnTo>
                  <a:pt x="125523" y="88478"/>
                </a:lnTo>
                <a:lnTo>
                  <a:pt x="131190" y="92323"/>
                </a:lnTo>
                <a:lnTo>
                  <a:pt x="136872" y="96791"/>
                </a:lnTo>
                <a:lnTo>
                  <a:pt x="142566" y="101675"/>
                </a:lnTo>
                <a:lnTo>
                  <a:pt x="148266" y="105883"/>
                </a:lnTo>
                <a:lnTo>
                  <a:pt x="153972" y="109641"/>
                </a:lnTo>
                <a:lnTo>
                  <a:pt x="159680" y="113099"/>
                </a:lnTo>
                <a:lnTo>
                  <a:pt x="165391" y="116357"/>
                </a:lnTo>
                <a:lnTo>
                  <a:pt x="176816" y="122517"/>
                </a:lnTo>
                <a:lnTo>
                  <a:pt x="182530" y="126445"/>
                </a:lnTo>
                <a:lnTo>
                  <a:pt x="188244" y="130969"/>
                </a:lnTo>
                <a:lnTo>
                  <a:pt x="193959" y="135890"/>
                </a:lnTo>
                <a:lnTo>
                  <a:pt x="200626" y="140124"/>
                </a:lnTo>
                <a:lnTo>
                  <a:pt x="207928" y="143898"/>
                </a:lnTo>
                <a:lnTo>
                  <a:pt x="215654" y="147367"/>
                </a:lnTo>
                <a:lnTo>
                  <a:pt x="221757" y="150632"/>
                </a:lnTo>
                <a:lnTo>
                  <a:pt x="231078" y="156800"/>
                </a:lnTo>
                <a:lnTo>
                  <a:pt x="238395" y="162717"/>
                </a:lnTo>
                <a:lnTo>
                  <a:pt x="245775" y="168521"/>
                </a:lnTo>
                <a:lnTo>
                  <a:pt x="255405" y="174276"/>
                </a:lnTo>
                <a:lnTo>
                  <a:pt x="263495" y="180009"/>
                </a:lnTo>
                <a:lnTo>
                  <a:pt x="266986" y="182871"/>
                </a:lnTo>
                <a:lnTo>
                  <a:pt x="270265" y="186684"/>
                </a:lnTo>
                <a:lnTo>
                  <a:pt x="273405" y="191131"/>
                </a:lnTo>
                <a:lnTo>
                  <a:pt x="276450" y="196001"/>
                </a:lnTo>
                <a:lnTo>
                  <a:pt x="279432" y="199247"/>
                </a:lnTo>
                <a:lnTo>
                  <a:pt x="282373" y="201411"/>
                </a:lnTo>
                <a:lnTo>
                  <a:pt x="288181" y="204769"/>
                </a:lnTo>
                <a:lnTo>
                  <a:pt x="296805" y="211061"/>
                </a:lnTo>
                <a:lnTo>
                  <a:pt x="302533" y="212868"/>
                </a:lnTo>
                <a:lnTo>
                  <a:pt x="304441" y="214302"/>
                </a:lnTo>
                <a:lnTo>
                  <a:pt x="305713" y="216211"/>
                </a:lnTo>
                <a:lnTo>
                  <a:pt x="308257" y="2228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387"/>
          <p:cNvSpPr/>
          <p:nvPr/>
        </p:nvSpPr>
        <p:spPr>
          <a:xfrm>
            <a:off x="997267" y="2751772"/>
            <a:ext cx="214313" cy="214314"/>
          </a:xfrm>
          <a:custGeom>
            <a:avLst/>
            <a:gdLst/>
            <a:ahLst/>
            <a:cxnLst/>
            <a:rect l="0" t="0" r="0" b="0"/>
            <a:pathLst>
              <a:path w="214313" h="214314">
                <a:moveTo>
                  <a:pt x="214312" y="0"/>
                </a:moveTo>
                <a:lnTo>
                  <a:pt x="201294" y="0"/>
                </a:lnTo>
                <a:lnTo>
                  <a:pt x="199918" y="953"/>
                </a:lnTo>
                <a:lnTo>
                  <a:pt x="199001" y="2540"/>
                </a:lnTo>
                <a:lnTo>
                  <a:pt x="198390" y="4551"/>
                </a:lnTo>
                <a:lnTo>
                  <a:pt x="195171" y="9325"/>
                </a:lnTo>
                <a:lnTo>
                  <a:pt x="190565" y="15575"/>
                </a:lnTo>
                <a:lnTo>
                  <a:pt x="188003" y="19908"/>
                </a:lnTo>
                <a:lnTo>
                  <a:pt x="185343" y="24702"/>
                </a:lnTo>
                <a:lnTo>
                  <a:pt x="181665" y="29803"/>
                </a:lnTo>
                <a:lnTo>
                  <a:pt x="177307" y="35109"/>
                </a:lnTo>
                <a:lnTo>
                  <a:pt x="172497" y="40551"/>
                </a:lnTo>
                <a:lnTo>
                  <a:pt x="162073" y="51678"/>
                </a:lnTo>
                <a:lnTo>
                  <a:pt x="156626" y="57312"/>
                </a:lnTo>
                <a:lnTo>
                  <a:pt x="151090" y="63925"/>
                </a:lnTo>
                <a:lnTo>
                  <a:pt x="145494" y="71192"/>
                </a:lnTo>
                <a:lnTo>
                  <a:pt x="139859" y="78894"/>
                </a:lnTo>
                <a:lnTo>
                  <a:pt x="133244" y="85934"/>
                </a:lnTo>
                <a:lnTo>
                  <a:pt x="125977" y="92531"/>
                </a:lnTo>
                <a:lnTo>
                  <a:pt x="118275" y="98835"/>
                </a:lnTo>
                <a:lnTo>
                  <a:pt x="112187" y="104942"/>
                </a:lnTo>
                <a:lnTo>
                  <a:pt x="107176" y="110919"/>
                </a:lnTo>
                <a:lnTo>
                  <a:pt x="102883" y="116809"/>
                </a:lnTo>
                <a:lnTo>
                  <a:pt x="98116" y="122640"/>
                </a:lnTo>
                <a:lnTo>
                  <a:pt x="93033" y="128433"/>
                </a:lnTo>
                <a:lnTo>
                  <a:pt x="87740" y="134199"/>
                </a:lnTo>
                <a:lnTo>
                  <a:pt x="76778" y="145686"/>
                </a:lnTo>
                <a:lnTo>
                  <a:pt x="71188" y="151417"/>
                </a:lnTo>
                <a:lnTo>
                  <a:pt x="66508" y="157142"/>
                </a:lnTo>
                <a:lnTo>
                  <a:pt x="62437" y="162864"/>
                </a:lnTo>
                <a:lnTo>
                  <a:pt x="58769" y="168583"/>
                </a:lnTo>
                <a:lnTo>
                  <a:pt x="54419" y="173349"/>
                </a:lnTo>
                <a:lnTo>
                  <a:pt x="49615" y="177479"/>
                </a:lnTo>
                <a:lnTo>
                  <a:pt x="44507" y="181184"/>
                </a:lnTo>
                <a:lnTo>
                  <a:pt x="40148" y="184607"/>
                </a:lnTo>
                <a:lnTo>
                  <a:pt x="36291" y="187841"/>
                </a:lnTo>
                <a:lnTo>
                  <a:pt x="32766" y="190950"/>
                </a:lnTo>
                <a:lnTo>
                  <a:pt x="26310" y="196944"/>
                </a:lnTo>
                <a:lnTo>
                  <a:pt x="23255" y="199876"/>
                </a:lnTo>
                <a:lnTo>
                  <a:pt x="20266" y="201831"/>
                </a:lnTo>
                <a:lnTo>
                  <a:pt x="14405" y="204003"/>
                </a:lnTo>
                <a:lnTo>
                  <a:pt x="8624" y="204968"/>
                </a:lnTo>
                <a:lnTo>
                  <a:pt x="5750" y="205225"/>
                </a:lnTo>
                <a:lnTo>
                  <a:pt x="3833" y="206349"/>
                </a:lnTo>
                <a:lnTo>
                  <a:pt x="2555" y="208051"/>
                </a:lnTo>
                <a:lnTo>
                  <a:pt x="0" y="2143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388"/>
          <p:cNvSpPr/>
          <p:nvPr/>
        </p:nvSpPr>
        <p:spPr>
          <a:xfrm>
            <a:off x="1391602" y="2786094"/>
            <a:ext cx="214313" cy="34259"/>
          </a:xfrm>
          <a:custGeom>
            <a:avLst/>
            <a:gdLst/>
            <a:ahLst/>
            <a:cxnLst/>
            <a:rect l="0" t="0" r="0" b="0"/>
            <a:pathLst>
              <a:path w="214313" h="34259">
                <a:moveTo>
                  <a:pt x="0" y="34258"/>
                </a:moveTo>
                <a:lnTo>
                  <a:pt x="0" y="26877"/>
                </a:lnTo>
                <a:lnTo>
                  <a:pt x="952" y="26480"/>
                </a:lnTo>
                <a:lnTo>
                  <a:pt x="4551" y="26039"/>
                </a:lnTo>
                <a:lnTo>
                  <a:pt x="7796" y="24968"/>
                </a:lnTo>
                <a:lnTo>
                  <a:pt x="11865" y="23303"/>
                </a:lnTo>
                <a:lnTo>
                  <a:pt x="16482" y="21239"/>
                </a:lnTo>
                <a:lnTo>
                  <a:pt x="22418" y="19864"/>
                </a:lnTo>
                <a:lnTo>
                  <a:pt x="29233" y="18947"/>
                </a:lnTo>
                <a:lnTo>
                  <a:pt x="36634" y="18335"/>
                </a:lnTo>
                <a:lnTo>
                  <a:pt x="43473" y="16976"/>
                </a:lnTo>
                <a:lnTo>
                  <a:pt x="49937" y="15116"/>
                </a:lnTo>
                <a:lnTo>
                  <a:pt x="56151" y="12924"/>
                </a:lnTo>
                <a:lnTo>
                  <a:pt x="63151" y="11463"/>
                </a:lnTo>
                <a:lnTo>
                  <a:pt x="70676" y="10489"/>
                </a:lnTo>
                <a:lnTo>
                  <a:pt x="78550" y="9839"/>
                </a:lnTo>
                <a:lnTo>
                  <a:pt x="85704" y="9407"/>
                </a:lnTo>
                <a:lnTo>
                  <a:pt x="98733" y="8925"/>
                </a:lnTo>
                <a:lnTo>
                  <a:pt x="105827" y="7845"/>
                </a:lnTo>
                <a:lnTo>
                  <a:pt x="113414" y="6172"/>
                </a:lnTo>
                <a:lnTo>
                  <a:pt x="121329" y="4104"/>
                </a:lnTo>
                <a:lnTo>
                  <a:pt x="128511" y="2725"/>
                </a:lnTo>
                <a:lnTo>
                  <a:pt x="135204" y="1806"/>
                </a:lnTo>
                <a:lnTo>
                  <a:pt x="141571" y="1194"/>
                </a:lnTo>
                <a:lnTo>
                  <a:pt x="147721" y="785"/>
                </a:lnTo>
                <a:lnTo>
                  <a:pt x="153725" y="513"/>
                </a:lnTo>
                <a:lnTo>
                  <a:pt x="165477" y="210"/>
                </a:lnTo>
                <a:lnTo>
                  <a:pt x="194276" y="0"/>
                </a:lnTo>
                <a:lnTo>
                  <a:pt x="199050" y="942"/>
                </a:lnTo>
                <a:lnTo>
                  <a:pt x="203185" y="2522"/>
                </a:lnTo>
                <a:lnTo>
                  <a:pt x="214312" y="85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389"/>
          <p:cNvSpPr/>
          <p:nvPr/>
        </p:nvSpPr>
        <p:spPr>
          <a:xfrm>
            <a:off x="1417319" y="2863214"/>
            <a:ext cx="188596" cy="8543"/>
          </a:xfrm>
          <a:custGeom>
            <a:avLst/>
            <a:gdLst/>
            <a:ahLst/>
            <a:cxnLst/>
            <a:rect l="0" t="0" r="0" b="0"/>
            <a:pathLst>
              <a:path w="188596" h="8543">
                <a:moveTo>
                  <a:pt x="0" y="0"/>
                </a:moveTo>
                <a:lnTo>
                  <a:pt x="16783" y="0"/>
                </a:lnTo>
                <a:lnTo>
                  <a:pt x="17856" y="953"/>
                </a:lnTo>
                <a:lnTo>
                  <a:pt x="21589" y="4552"/>
                </a:lnTo>
                <a:lnTo>
                  <a:pt x="23918" y="5892"/>
                </a:lnTo>
                <a:lnTo>
                  <a:pt x="26423" y="6786"/>
                </a:lnTo>
                <a:lnTo>
                  <a:pt x="29045" y="7381"/>
                </a:lnTo>
                <a:lnTo>
                  <a:pt x="32699" y="7779"/>
                </a:lnTo>
                <a:lnTo>
                  <a:pt x="37039" y="8044"/>
                </a:lnTo>
                <a:lnTo>
                  <a:pt x="45990" y="8338"/>
                </a:lnTo>
                <a:lnTo>
                  <a:pt x="57336" y="8503"/>
                </a:lnTo>
                <a:lnTo>
                  <a:pt x="67075" y="8542"/>
                </a:lnTo>
                <a:lnTo>
                  <a:pt x="72339" y="7600"/>
                </a:lnTo>
                <a:lnTo>
                  <a:pt x="77754" y="6019"/>
                </a:lnTo>
                <a:lnTo>
                  <a:pt x="83269" y="4013"/>
                </a:lnTo>
                <a:lnTo>
                  <a:pt x="88850" y="2675"/>
                </a:lnTo>
                <a:lnTo>
                  <a:pt x="94476" y="1784"/>
                </a:lnTo>
                <a:lnTo>
                  <a:pt x="100132" y="1190"/>
                </a:lnTo>
                <a:lnTo>
                  <a:pt x="105807" y="793"/>
                </a:lnTo>
                <a:lnTo>
                  <a:pt x="111496" y="529"/>
                </a:lnTo>
                <a:lnTo>
                  <a:pt x="122896" y="236"/>
                </a:lnTo>
                <a:lnTo>
                  <a:pt x="18859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390"/>
          <p:cNvSpPr/>
          <p:nvPr/>
        </p:nvSpPr>
        <p:spPr>
          <a:xfrm>
            <a:off x="1832532" y="2588895"/>
            <a:ext cx="234923" cy="300028"/>
          </a:xfrm>
          <a:custGeom>
            <a:avLst/>
            <a:gdLst/>
            <a:ahLst/>
            <a:cxnLst/>
            <a:rect l="0" t="0" r="0" b="0"/>
            <a:pathLst>
              <a:path w="234923" h="300028">
                <a:moveTo>
                  <a:pt x="150572" y="25717"/>
                </a:moveTo>
                <a:lnTo>
                  <a:pt x="142353" y="25717"/>
                </a:lnTo>
                <a:lnTo>
                  <a:pt x="135261" y="18932"/>
                </a:lnTo>
                <a:lnTo>
                  <a:pt x="134650" y="18336"/>
                </a:lnTo>
                <a:lnTo>
                  <a:pt x="131431" y="17674"/>
                </a:lnTo>
                <a:lnTo>
                  <a:pt x="124263" y="17301"/>
                </a:lnTo>
                <a:lnTo>
                  <a:pt x="117925" y="17214"/>
                </a:lnTo>
                <a:lnTo>
                  <a:pt x="108757" y="17176"/>
                </a:lnTo>
                <a:lnTo>
                  <a:pt x="104598" y="18118"/>
                </a:lnTo>
                <a:lnTo>
                  <a:pt x="97437" y="21705"/>
                </a:lnTo>
                <a:lnTo>
                  <a:pt x="93241" y="23042"/>
                </a:lnTo>
                <a:lnTo>
                  <a:pt x="88539" y="23934"/>
                </a:lnTo>
                <a:lnTo>
                  <a:pt x="83500" y="24528"/>
                </a:lnTo>
                <a:lnTo>
                  <a:pt x="79187" y="25877"/>
                </a:lnTo>
                <a:lnTo>
                  <a:pt x="71856" y="29916"/>
                </a:lnTo>
                <a:lnTo>
                  <a:pt x="67615" y="31374"/>
                </a:lnTo>
                <a:lnTo>
                  <a:pt x="62882" y="32345"/>
                </a:lnTo>
                <a:lnTo>
                  <a:pt x="57822" y="32993"/>
                </a:lnTo>
                <a:lnTo>
                  <a:pt x="53497" y="35331"/>
                </a:lnTo>
                <a:lnTo>
                  <a:pt x="49660" y="38794"/>
                </a:lnTo>
                <a:lnTo>
                  <a:pt x="46150" y="43007"/>
                </a:lnTo>
                <a:lnTo>
                  <a:pt x="42858" y="45816"/>
                </a:lnTo>
                <a:lnTo>
                  <a:pt x="39710" y="47689"/>
                </a:lnTo>
                <a:lnTo>
                  <a:pt x="36659" y="48937"/>
                </a:lnTo>
                <a:lnTo>
                  <a:pt x="33673" y="51675"/>
                </a:lnTo>
                <a:lnTo>
                  <a:pt x="27814" y="59797"/>
                </a:lnTo>
                <a:lnTo>
                  <a:pt x="22036" y="67216"/>
                </a:lnTo>
                <a:lnTo>
                  <a:pt x="16292" y="73688"/>
                </a:lnTo>
                <a:lnTo>
                  <a:pt x="10565" y="79740"/>
                </a:lnTo>
                <a:lnTo>
                  <a:pt x="8657" y="82688"/>
                </a:lnTo>
                <a:lnTo>
                  <a:pt x="6536" y="88502"/>
                </a:lnTo>
                <a:lnTo>
                  <a:pt x="5343" y="97131"/>
                </a:lnTo>
                <a:lnTo>
                  <a:pt x="4222" y="99996"/>
                </a:lnTo>
                <a:lnTo>
                  <a:pt x="438" y="105720"/>
                </a:lnTo>
                <a:lnTo>
                  <a:pt x="0" y="108580"/>
                </a:lnTo>
                <a:lnTo>
                  <a:pt x="661" y="111439"/>
                </a:lnTo>
                <a:lnTo>
                  <a:pt x="3935" y="117156"/>
                </a:lnTo>
                <a:lnTo>
                  <a:pt x="11258" y="126047"/>
                </a:lnTo>
                <a:lnTo>
                  <a:pt x="11976" y="126894"/>
                </a:lnTo>
                <a:lnTo>
                  <a:pt x="15312" y="128411"/>
                </a:lnTo>
                <a:lnTo>
                  <a:pt x="20394" y="130374"/>
                </a:lnTo>
                <a:lnTo>
                  <a:pt x="26639" y="132636"/>
                </a:lnTo>
                <a:lnTo>
                  <a:pt x="31755" y="134144"/>
                </a:lnTo>
                <a:lnTo>
                  <a:pt x="36119" y="135149"/>
                </a:lnTo>
                <a:lnTo>
                  <a:pt x="39980" y="135819"/>
                </a:lnTo>
                <a:lnTo>
                  <a:pt x="44459" y="137219"/>
                </a:lnTo>
                <a:lnTo>
                  <a:pt x="49350" y="139104"/>
                </a:lnTo>
                <a:lnTo>
                  <a:pt x="54516" y="141313"/>
                </a:lnTo>
                <a:lnTo>
                  <a:pt x="59865" y="142786"/>
                </a:lnTo>
                <a:lnTo>
                  <a:pt x="65336" y="143768"/>
                </a:lnTo>
                <a:lnTo>
                  <a:pt x="70888" y="144423"/>
                </a:lnTo>
                <a:lnTo>
                  <a:pt x="77447" y="144859"/>
                </a:lnTo>
                <a:lnTo>
                  <a:pt x="84677" y="145150"/>
                </a:lnTo>
                <a:lnTo>
                  <a:pt x="92355" y="145344"/>
                </a:lnTo>
                <a:lnTo>
                  <a:pt x="99378" y="146426"/>
                </a:lnTo>
                <a:lnTo>
                  <a:pt x="105965" y="148100"/>
                </a:lnTo>
                <a:lnTo>
                  <a:pt x="134776" y="157630"/>
                </a:lnTo>
                <a:lnTo>
                  <a:pt x="140994" y="159379"/>
                </a:lnTo>
                <a:lnTo>
                  <a:pt x="146092" y="160545"/>
                </a:lnTo>
                <a:lnTo>
                  <a:pt x="150443" y="161322"/>
                </a:lnTo>
                <a:lnTo>
                  <a:pt x="155249" y="162793"/>
                </a:lnTo>
                <a:lnTo>
                  <a:pt x="160357" y="164726"/>
                </a:lnTo>
                <a:lnTo>
                  <a:pt x="165668" y="166967"/>
                </a:lnTo>
                <a:lnTo>
                  <a:pt x="171114" y="169414"/>
                </a:lnTo>
                <a:lnTo>
                  <a:pt x="182245" y="174672"/>
                </a:lnTo>
                <a:lnTo>
                  <a:pt x="186927" y="177408"/>
                </a:lnTo>
                <a:lnTo>
                  <a:pt x="191001" y="180185"/>
                </a:lnTo>
                <a:lnTo>
                  <a:pt x="194670" y="182988"/>
                </a:lnTo>
                <a:lnTo>
                  <a:pt x="199021" y="185809"/>
                </a:lnTo>
                <a:lnTo>
                  <a:pt x="203826" y="188643"/>
                </a:lnTo>
                <a:lnTo>
                  <a:pt x="208935" y="191484"/>
                </a:lnTo>
                <a:lnTo>
                  <a:pt x="213293" y="195283"/>
                </a:lnTo>
                <a:lnTo>
                  <a:pt x="217151" y="199721"/>
                </a:lnTo>
                <a:lnTo>
                  <a:pt x="223026" y="208780"/>
                </a:lnTo>
                <a:lnTo>
                  <a:pt x="225636" y="215981"/>
                </a:lnTo>
                <a:lnTo>
                  <a:pt x="229337" y="222356"/>
                </a:lnTo>
                <a:lnTo>
                  <a:pt x="231657" y="225390"/>
                </a:lnTo>
                <a:lnTo>
                  <a:pt x="233204" y="229317"/>
                </a:lnTo>
                <a:lnTo>
                  <a:pt x="234235" y="233841"/>
                </a:lnTo>
                <a:lnTo>
                  <a:pt x="234922" y="238761"/>
                </a:lnTo>
                <a:lnTo>
                  <a:pt x="234428" y="242994"/>
                </a:lnTo>
                <a:lnTo>
                  <a:pt x="233146" y="246768"/>
                </a:lnTo>
                <a:lnTo>
                  <a:pt x="230135" y="253502"/>
                </a:lnTo>
                <a:lnTo>
                  <a:pt x="228796" y="259670"/>
                </a:lnTo>
                <a:lnTo>
                  <a:pt x="225661" y="265586"/>
                </a:lnTo>
                <a:lnTo>
                  <a:pt x="218541" y="274272"/>
                </a:lnTo>
                <a:lnTo>
                  <a:pt x="213166" y="280013"/>
                </a:lnTo>
                <a:lnTo>
                  <a:pt x="207602" y="285740"/>
                </a:lnTo>
                <a:lnTo>
                  <a:pt x="203832" y="287648"/>
                </a:lnTo>
                <a:lnTo>
                  <a:pt x="199414" y="288920"/>
                </a:lnTo>
                <a:lnTo>
                  <a:pt x="194564" y="289769"/>
                </a:lnTo>
                <a:lnTo>
                  <a:pt x="190377" y="291286"/>
                </a:lnTo>
                <a:lnTo>
                  <a:pt x="183186" y="295513"/>
                </a:lnTo>
                <a:lnTo>
                  <a:pt x="176815" y="298026"/>
                </a:lnTo>
                <a:lnTo>
                  <a:pt x="170808" y="299143"/>
                </a:lnTo>
                <a:lnTo>
                  <a:pt x="164964" y="299640"/>
                </a:lnTo>
                <a:lnTo>
                  <a:pt x="159191" y="299861"/>
                </a:lnTo>
                <a:lnTo>
                  <a:pt x="152498" y="299959"/>
                </a:lnTo>
                <a:lnTo>
                  <a:pt x="131764" y="300027"/>
                </a:lnTo>
                <a:lnTo>
                  <a:pt x="128509" y="299078"/>
                </a:lnTo>
                <a:lnTo>
                  <a:pt x="122351" y="295483"/>
                </a:lnTo>
                <a:lnTo>
                  <a:pt x="116440" y="290711"/>
                </a:lnTo>
                <a:lnTo>
                  <a:pt x="110637" y="285415"/>
                </a:lnTo>
                <a:lnTo>
                  <a:pt x="102016" y="277078"/>
                </a:lnTo>
                <a:lnTo>
                  <a:pt x="87710" y="262877"/>
                </a:lnTo>
                <a:lnTo>
                  <a:pt x="85804" y="260023"/>
                </a:lnTo>
                <a:lnTo>
                  <a:pt x="83687" y="254313"/>
                </a:lnTo>
                <a:lnTo>
                  <a:pt x="82745" y="246061"/>
                </a:lnTo>
                <a:lnTo>
                  <a:pt x="82494" y="241193"/>
                </a:lnTo>
                <a:lnTo>
                  <a:pt x="82216" y="230704"/>
                </a:lnTo>
                <a:lnTo>
                  <a:pt x="82141" y="225240"/>
                </a:lnTo>
                <a:lnTo>
                  <a:pt x="83044" y="219692"/>
                </a:lnTo>
                <a:lnTo>
                  <a:pt x="84599" y="214089"/>
                </a:lnTo>
                <a:lnTo>
                  <a:pt x="86587" y="208448"/>
                </a:lnTo>
                <a:lnTo>
                  <a:pt x="88797" y="199641"/>
                </a:lnTo>
                <a:lnTo>
                  <a:pt x="89386" y="195959"/>
                </a:lnTo>
                <a:lnTo>
                  <a:pt x="91684" y="190647"/>
                </a:lnTo>
                <a:lnTo>
                  <a:pt x="95121" y="184248"/>
                </a:lnTo>
                <a:lnTo>
                  <a:pt x="99317" y="177124"/>
                </a:lnTo>
                <a:lnTo>
                  <a:pt x="103067" y="170470"/>
                </a:lnTo>
                <a:lnTo>
                  <a:pt x="109774" y="157997"/>
                </a:lnTo>
                <a:lnTo>
                  <a:pt x="118905" y="140264"/>
                </a:lnTo>
                <a:lnTo>
                  <a:pt x="122793" y="134467"/>
                </a:lnTo>
                <a:lnTo>
                  <a:pt x="127291" y="128697"/>
                </a:lnTo>
                <a:lnTo>
                  <a:pt x="132194" y="122945"/>
                </a:lnTo>
                <a:lnTo>
                  <a:pt x="137368" y="117206"/>
                </a:lnTo>
                <a:lnTo>
                  <a:pt x="148196" y="105749"/>
                </a:lnTo>
                <a:lnTo>
                  <a:pt x="165003" y="88589"/>
                </a:lnTo>
                <a:lnTo>
                  <a:pt x="169717" y="82871"/>
                </a:lnTo>
                <a:lnTo>
                  <a:pt x="173813" y="77155"/>
                </a:lnTo>
                <a:lnTo>
                  <a:pt x="177497" y="71439"/>
                </a:lnTo>
                <a:lnTo>
                  <a:pt x="181857" y="66676"/>
                </a:lnTo>
                <a:lnTo>
                  <a:pt x="186669" y="62548"/>
                </a:lnTo>
                <a:lnTo>
                  <a:pt x="191782" y="58844"/>
                </a:lnTo>
                <a:lnTo>
                  <a:pt x="196143" y="55422"/>
                </a:lnTo>
                <a:lnTo>
                  <a:pt x="200003" y="52187"/>
                </a:lnTo>
                <a:lnTo>
                  <a:pt x="203528" y="49079"/>
                </a:lnTo>
                <a:lnTo>
                  <a:pt x="205879" y="46054"/>
                </a:lnTo>
                <a:lnTo>
                  <a:pt x="210140" y="37246"/>
                </a:lnTo>
                <a:lnTo>
                  <a:pt x="216059" y="28604"/>
                </a:lnTo>
                <a:lnTo>
                  <a:pt x="217777" y="22873"/>
                </a:lnTo>
                <a:lnTo>
                  <a:pt x="218745" y="14291"/>
                </a:lnTo>
                <a:lnTo>
                  <a:pt x="219833" y="12385"/>
                </a:lnTo>
                <a:lnTo>
                  <a:pt x="221511" y="11114"/>
                </a:lnTo>
                <a:lnTo>
                  <a:pt x="223583" y="10267"/>
                </a:lnTo>
                <a:lnTo>
                  <a:pt x="224963" y="8749"/>
                </a:lnTo>
                <a:lnTo>
                  <a:pt x="225884" y="6785"/>
                </a:lnTo>
                <a:lnTo>
                  <a:pt x="2277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391"/>
          <p:cNvSpPr/>
          <p:nvPr/>
        </p:nvSpPr>
        <p:spPr>
          <a:xfrm>
            <a:off x="1078084" y="1748799"/>
            <a:ext cx="364954" cy="625784"/>
          </a:xfrm>
          <a:custGeom>
            <a:avLst/>
            <a:gdLst/>
            <a:ahLst/>
            <a:cxnLst/>
            <a:rect l="0" t="0" r="0" b="0"/>
            <a:pathLst>
              <a:path w="364954" h="625784">
                <a:moveTo>
                  <a:pt x="279228" y="8563"/>
                </a:moveTo>
                <a:lnTo>
                  <a:pt x="274677" y="8563"/>
                </a:lnTo>
                <a:lnTo>
                  <a:pt x="273336" y="7611"/>
                </a:lnTo>
                <a:lnTo>
                  <a:pt x="272443" y="6023"/>
                </a:lnTo>
                <a:lnTo>
                  <a:pt x="270760" y="344"/>
                </a:lnTo>
                <a:lnTo>
                  <a:pt x="261344" y="37"/>
                </a:lnTo>
                <a:lnTo>
                  <a:pt x="250507" y="0"/>
                </a:lnTo>
                <a:lnTo>
                  <a:pt x="247698" y="949"/>
                </a:lnTo>
                <a:lnTo>
                  <a:pt x="239194" y="5884"/>
                </a:lnTo>
                <a:lnTo>
                  <a:pt x="229689" y="8722"/>
                </a:lnTo>
                <a:lnTo>
                  <a:pt x="220381" y="12761"/>
                </a:lnTo>
                <a:lnTo>
                  <a:pt x="209894" y="15191"/>
                </a:lnTo>
                <a:lnTo>
                  <a:pt x="198883" y="17224"/>
                </a:lnTo>
                <a:lnTo>
                  <a:pt x="187639" y="21302"/>
                </a:lnTo>
                <a:lnTo>
                  <a:pt x="176292" y="26290"/>
                </a:lnTo>
                <a:lnTo>
                  <a:pt x="164899" y="31682"/>
                </a:lnTo>
                <a:lnTo>
                  <a:pt x="153485" y="37253"/>
                </a:lnTo>
                <a:lnTo>
                  <a:pt x="146822" y="41025"/>
                </a:lnTo>
                <a:lnTo>
                  <a:pt x="139522" y="45444"/>
                </a:lnTo>
                <a:lnTo>
                  <a:pt x="131798" y="50296"/>
                </a:lnTo>
                <a:lnTo>
                  <a:pt x="124744" y="54482"/>
                </a:lnTo>
                <a:lnTo>
                  <a:pt x="118136" y="58226"/>
                </a:lnTo>
                <a:lnTo>
                  <a:pt x="111826" y="61674"/>
                </a:lnTo>
                <a:lnTo>
                  <a:pt x="105714" y="65878"/>
                </a:lnTo>
                <a:lnTo>
                  <a:pt x="99734" y="70585"/>
                </a:lnTo>
                <a:lnTo>
                  <a:pt x="93843" y="75629"/>
                </a:lnTo>
                <a:lnTo>
                  <a:pt x="88011" y="79944"/>
                </a:lnTo>
                <a:lnTo>
                  <a:pt x="82217" y="83773"/>
                </a:lnTo>
                <a:lnTo>
                  <a:pt x="76450" y="87278"/>
                </a:lnTo>
                <a:lnTo>
                  <a:pt x="70700" y="90567"/>
                </a:lnTo>
                <a:lnTo>
                  <a:pt x="59231" y="96762"/>
                </a:lnTo>
                <a:lnTo>
                  <a:pt x="50324" y="105230"/>
                </a:lnTo>
                <a:lnTo>
                  <a:pt x="46615" y="110155"/>
                </a:lnTo>
                <a:lnTo>
                  <a:pt x="37415" y="118168"/>
                </a:lnTo>
                <a:lnTo>
                  <a:pt x="32294" y="121638"/>
                </a:lnTo>
                <a:lnTo>
                  <a:pt x="24065" y="130573"/>
                </a:lnTo>
                <a:lnTo>
                  <a:pt x="14076" y="143774"/>
                </a:lnTo>
                <a:lnTo>
                  <a:pt x="11020" y="147281"/>
                </a:lnTo>
                <a:lnTo>
                  <a:pt x="7625" y="153718"/>
                </a:lnTo>
                <a:lnTo>
                  <a:pt x="6115" y="160706"/>
                </a:lnTo>
                <a:lnTo>
                  <a:pt x="5146" y="178175"/>
                </a:lnTo>
                <a:lnTo>
                  <a:pt x="5067" y="181645"/>
                </a:lnTo>
                <a:lnTo>
                  <a:pt x="4061" y="184911"/>
                </a:lnTo>
                <a:lnTo>
                  <a:pt x="404" y="191080"/>
                </a:lnTo>
                <a:lnTo>
                  <a:pt x="0" y="194058"/>
                </a:lnTo>
                <a:lnTo>
                  <a:pt x="684" y="196997"/>
                </a:lnTo>
                <a:lnTo>
                  <a:pt x="2092" y="199908"/>
                </a:lnTo>
                <a:lnTo>
                  <a:pt x="3983" y="201849"/>
                </a:lnTo>
                <a:lnTo>
                  <a:pt x="6196" y="203143"/>
                </a:lnTo>
                <a:lnTo>
                  <a:pt x="8624" y="204005"/>
                </a:lnTo>
                <a:lnTo>
                  <a:pt x="13862" y="207504"/>
                </a:lnTo>
                <a:lnTo>
                  <a:pt x="16593" y="209770"/>
                </a:lnTo>
                <a:lnTo>
                  <a:pt x="20318" y="211281"/>
                </a:lnTo>
                <a:lnTo>
                  <a:pt x="35615" y="214360"/>
                </a:lnTo>
                <a:lnTo>
                  <a:pt x="42524" y="216246"/>
                </a:lnTo>
                <a:lnTo>
                  <a:pt x="49988" y="218456"/>
                </a:lnTo>
                <a:lnTo>
                  <a:pt x="56869" y="219929"/>
                </a:lnTo>
                <a:lnTo>
                  <a:pt x="63361" y="220911"/>
                </a:lnTo>
                <a:lnTo>
                  <a:pt x="69594" y="221566"/>
                </a:lnTo>
                <a:lnTo>
                  <a:pt x="75654" y="222002"/>
                </a:lnTo>
                <a:lnTo>
                  <a:pt x="81600" y="222294"/>
                </a:lnTo>
                <a:lnTo>
                  <a:pt x="87468" y="222488"/>
                </a:lnTo>
                <a:lnTo>
                  <a:pt x="94238" y="223569"/>
                </a:lnTo>
                <a:lnTo>
                  <a:pt x="101609" y="225243"/>
                </a:lnTo>
                <a:lnTo>
                  <a:pt x="109380" y="227311"/>
                </a:lnTo>
                <a:lnTo>
                  <a:pt x="117419" y="228690"/>
                </a:lnTo>
                <a:lnTo>
                  <a:pt x="125635" y="229610"/>
                </a:lnTo>
                <a:lnTo>
                  <a:pt x="133970" y="230222"/>
                </a:lnTo>
                <a:lnTo>
                  <a:pt x="142384" y="231583"/>
                </a:lnTo>
                <a:lnTo>
                  <a:pt x="150852" y="233443"/>
                </a:lnTo>
                <a:lnTo>
                  <a:pt x="159354" y="235636"/>
                </a:lnTo>
                <a:lnTo>
                  <a:pt x="166927" y="238050"/>
                </a:lnTo>
                <a:lnTo>
                  <a:pt x="173880" y="240612"/>
                </a:lnTo>
                <a:lnTo>
                  <a:pt x="180421" y="243272"/>
                </a:lnTo>
                <a:lnTo>
                  <a:pt x="186687" y="245998"/>
                </a:lnTo>
                <a:lnTo>
                  <a:pt x="198728" y="251567"/>
                </a:lnTo>
                <a:lnTo>
                  <a:pt x="204607" y="253433"/>
                </a:lnTo>
                <a:lnTo>
                  <a:pt x="210431" y="254677"/>
                </a:lnTo>
                <a:lnTo>
                  <a:pt x="216218" y="255507"/>
                </a:lnTo>
                <a:lnTo>
                  <a:pt x="225189" y="258968"/>
                </a:lnTo>
                <a:lnTo>
                  <a:pt x="234255" y="263682"/>
                </a:lnTo>
                <a:lnTo>
                  <a:pt x="240674" y="266272"/>
                </a:lnTo>
                <a:lnTo>
                  <a:pt x="247810" y="268952"/>
                </a:lnTo>
                <a:lnTo>
                  <a:pt x="258280" y="274469"/>
                </a:lnTo>
                <a:lnTo>
                  <a:pt x="269528" y="282930"/>
                </a:lnTo>
                <a:lnTo>
                  <a:pt x="272762" y="285772"/>
                </a:lnTo>
                <a:lnTo>
                  <a:pt x="274917" y="288619"/>
                </a:lnTo>
                <a:lnTo>
                  <a:pt x="280916" y="300032"/>
                </a:lnTo>
                <a:lnTo>
                  <a:pt x="286441" y="306908"/>
                </a:lnTo>
                <a:lnTo>
                  <a:pt x="285941" y="308425"/>
                </a:lnTo>
                <a:lnTo>
                  <a:pt x="281641" y="315110"/>
                </a:lnTo>
                <a:lnTo>
                  <a:pt x="278990" y="323123"/>
                </a:lnTo>
                <a:lnTo>
                  <a:pt x="273548" y="331530"/>
                </a:lnTo>
                <a:lnTo>
                  <a:pt x="271941" y="337207"/>
                </a:lnTo>
                <a:lnTo>
                  <a:pt x="269608" y="340054"/>
                </a:lnTo>
                <a:lnTo>
                  <a:pt x="259127" y="348612"/>
                </a:lnTo>
                <a:lnTo>
                  <a:pt x="257255" y="351467"/>
                </a:lnTo>
                <a:lnTo>
                  <a:pt x="256006" y="354323"/>
                </a:lnTo>
                <a:lnTo>
                  <a:pt x="253270" y="356227"/>
                </a:lnTo>
                <a:lnTo>
                  <a:pt x="245148" y="358343"/>
                </a:lnTo>
                <a:lnTo>
                  <a:pt x="237729" y="361823"/>
                </a:lnTo>
                <a:lnTo>
                  <a:pt x="230304" y="366545"/>
                </a:lnTo>
                <a:lnTo>
                  <a:pt x="220654" y="371819"/>
                </a:lnTo>
                <a:lnTo>
                  <a:pt x="204511" y="380143"/>
                </a:lnTo>
                <a:lnTo>
                  <a:pt x="197984" y="382965"/>
                </a:lnTo>
                <a:lnTo>
                  <a:pt x="190775" y="385800"/>
                </a:lnTo>
                <a:lnTo>
                  <a:pt x="183112" y="388642"/>
                </a:lnTo>
                <a:lnTo>
                  <a:pt x="172057" y="394339"/>
                </a:lnTo>
                <a:lnTo>
                  <a:pt x="148098" y="410309"/>
                </a:lnTo>
                <a:lnTo>
                  <a:pt x="141325" y="414506"/>
                </a:lnTo>
                <a:lnTo>
                  <a:pt x="134905" y="418257"/>
                </a:lnTo>
                <a:lnTo>
                  <a:pt x="123645" y="424964"/>
                </a:lnTo>
                <a:lnTo>
                  <a:pt x="115465" y="431120"/>
                </a:lnTo>
                <a:lnTo>
                  <a:pt x="106114" y="439571"/>
                </a:lnTo>
                <a:lnTo>
                  <a:pt x="89140" y="455968"/>
                </a:lnTo>
                <a:lnTo>
                  <a:pt x="79607" y="465401"/>
                </a:lnTo>
                <a:lnTo>
                  <a:pt x="70750" y="478779"/>
                </a:lnTo>
                <a:lnTo>
                  <a:pt x="60177" y="493523"/>
                </a:lnTo>
                <a:lnTo>
                  <a:pt x="56526" y="502669"/>
                </a:lnTo>
                <a:lnTo>
                  <a:pt x="50788" y="511412"/>
                </a:lnTo>
                <a:lnTo>
                  <a:pt x="49112" y="517166"/>
                </a:lnTo>
                <a:lnTo>
                  <a:pt x="47888" y="534340"/>
                </a:lnTo>
                <a:lnTo>
                  <a:pt x="48801" y="537199"/>
                </a:lnTo>
                <a:lnTo>
                  <a:pt x="53685" y="545772"/>
                </a:lnTo>
                <a:lnTo>
                  <a:pt x="55162" y="551488"/>
                </a:lnTo>
                <a:lnTo>
                  <a:pt x="56508" y="553393"/>
                </a:lnTo>
                <a:lnTo>
                  <a:pt x="58358" y="554663"/>
                </a:lnTo>
                <a:lnTo>
                  <a:pt x="60544" y="555510"/>
                </a:lnTo>
                <a:lnTo>
                  <a:pt x="62001" y="557027"/>
                </a:lnTo>
                <a:lnTo>
                  <a:pt x="62972" y="558990"/>
                </a:lnTo>
                <a:lnTo>
                  <a:pt x="63620" y="561252"/>
                </a:lnTo>
                <a:lnTo>
                  <a:pt x="65004" y="562760"/>
                </a:lnTo>
                <a:lnTo>
                  <a:pt x="66880" y="563765"/>
                </a:lnTo>
                <a:lnTo>
                  <a:pt x="76610" y="567720"/>
                </a:lnTo>
                <a:lnTo>
                  <a:pt x="85353" y="571402"/>
                </a:lnTo>
                <a:lnTo>
                  <a:pt x="92414" y="573039"/>
                </a:lnTo>
                <a:lnTo>
                  <a:pt x="101267" y="573766"/>
                </a:lnTo>
                <a:lnTo>
                  <a:pt x="112504" y="575042"/>
                </a:lnTo>
                <a:lnTo>
                  <a:pt x="119501" y="576716"/>
                </a:lnTo>
                <a:lnTo>
                  <a:pt x="127023" y="578784"/>
                </a:lnTo>
                <a:lnTo>
                  <a:pt x="133943" y="580163"/>
                </a:lnTo>
                <a:lnTo>
                  <a:pt x="140461" y="581082"/>
                </a:lnTo>
                <a:lnTo>
                  <a:pt x="146712" y="581695"/>
                </a:lnTo>
                <a:lnTo>
                  <a:pt x="152784" y="582104"/>
                </a:lnTo>
                <a:lnTo>
                  <a:pt x="158737" y="582376"/>
                </a:lnTo>
                <a:lnTo>
                  <a:pt x="171384" y="582679"/>
                </a:lnTo>
                <a:lnTo>
                  <a:pt x="186530" y="582813"/>
                </a:lnTo>
                <a:lnTo>
                  <a:pt x="194569" y="583801"/>
                </a:lnTo>
                <a:lnTo>
                  <a:pt x="202786" y="585413"/>
                </a:lnTo>
                <a:lnTo>
                  <a:pt x="211122" y="587440"/>
                </a:lnTo>
                <a:lnTo>
                  <a:pt x="219536" y="588791"/>
                </a:lnTo>
                <a:lnTo>
                  <a:pt x="228004" y="589692"/>
                </a:lnTo>
                <a:lnTo>
                  <a:pt x="236506" y="590292"/>
                </a:lnTo>
                <a:lnTo>
                  <a:pt x="245032" y="590693"/>
                </a:lnTo>
                <a:lnTo>
                  <a:pt x="268778" y="591256"/>
                </a:lnTo>
                <a:lnTo>
                  <a:pt x="278711" y="591388"/>
                </a:lnTo>
                <a:lnTo>
                  <a:pt x="284598" y="592375"/>
                </a:lnTo>
                <a:lnTo>
                  <a:pt x="291381" y="593986"/>
                </a:lnTo>
                <a:lnTo>
                  <a:pt x="298760" y="596013"/>
                </a:lnTo>
                <a:lnTo>
                  <a:pt x="309499" y="598264"/>
                </a:lnTo>
                <a:lnTo>
                  <a:pt x="318399" y="600218"/>
                </a:lnTo>
                <a:lnTo>
                  <a:pt x="328705" y="604261"/>
                </a:lnTo>
                <a:lnTo>
                  <a:pt x="337095" y="606692"/>
                </a:lnTo>
                <a:lnTo>
                  <a:pt x="347350" y="608382"/>
                </a:lnTo>
                <a:lnTo>
                  <a:pt x="351732" y="608524"/>
                </a:lnTo>
                <a:lnTo>
                  <a:pt x="353281" y="609515"/>
                </a:lnTo>
                <a:lnTo>
                  <a:pt x="354315" y="611128"/>
                </a:lnTo>
                <a:lnTo>
                  <a:pt x="355972" y="616009"/>
                </a:lnTo>
                <a:lnTo>
                  <a:pt x="357061" y="616409"/>
                </a:lnTo>
                <a:lnTo>
                  <a:pt x="363726" y="617105"/>
                </a:lnTo>
                <a:lnTo>
                  <a:pt x="364135" y="618093"/>
                </a:lnTo>
                <a:lnTo>
                  <a:pt x="364953" y="62578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392"/>
          <p:cNvSpPr/>
          <p:nvPr/>
        </p:nvSpPr>
        <p:spPr>
          <a:xfrm>
            <a:off x="697334" y="3068955"/>
            <a:ext cx="582826" cy="25718"/>
          </a:xfrm>
          <a:custGeom>
            <a:avLst/>
            <a:gdLst/>
            <a:ahLst/>
            <a:cxnLst/>
            <a:rect l="0" t="0" r="0" b="0"/>
            <a:pathLst>
              <a:path w="582826" h="25718">
                <a:moveTo>
                  <a:pt x="8468" y="25717"/>
                </a:moveTo>
                <a:lnTo>
                  <a:pt x="0" y="25717"/>
                </a:lnTo>
                <a:lnTo>
                  <a:pt x="175932" y="25717"/>
                </a:lnTo>
                <a:lnTo>
                  <a:pt x="186786" y="24765"/>
                </a:lnTo>
                <a:lnTo>
                  <a:pt x="197831" y="23177"/>
                </a:lnTo>
                <a:lnTo>
                  <a:pt x="209005" y="21166"/>
                </a:lnTo>
                <a:lnTo>
                  <a:pt x="220265" y="19826"/>
                </a:lnTo>
                <a:lnTo>
                  <a:pt x="231581" y="18932"/>
                </a:lnTo>
                <a:lnTo>
                  <a:pt x="242935" y="18336"/>
                </a:lnTo>
                <a:lnTo>
                  <a:pt x="254314" y="16987"/>
                </a:lnTo>
                <a:lnTo>
                  <a:pt x="265710" y="15134"/>
                </a:lnTo>
                <a:lnTo>
                  <a:pt x="277118" y="12947"/>
                </a:lnTo>
                <a:lnTo>
                  <a:pt x="288533" y="11488"/>
                </a:lnTo>
                <a:lnTo>
                  <a:pt x="299953" y="10516"/>
                </a:lnTo>
                <a:lnTo>
                  <a:pt x="311376" y="9868"/>
                </a:lnTo>
                <a:lnTo>
                  <a:pt x="334229" y="9148"/>
                </a:lnTo>
                <a:lnTo>
                  <a:pt x="397265" y="8648"/>
                </a:lnTo>
                <a:lnTo>
                  <a:pt x="505493" y="8573"/>
                </a:lnTo>
                <a:lnTo>
                  <a:pt x="513173" y="7620"/>
                </a:lnTo>
                <a:lnTo>
                  <a:pt x="520198" y="6033"/>
                </a:lnTo>
                <a:lnTo>
                  <a:pt x="526786" y="4022"/>
                </a:lnTo>
                <a:lnTo>
                  <a:pt x="533084" y="2681"/>
                </a:lnTo>
                <a:lnTo>
                  <a:pt x="539187" y="1787"/>
                </a:lnTo>
                <a:lnTo>
                  <a:pt x="545160" y="1191"/>
                </a:lnTo>
                <a:lnTo>
                  <a:pt x="556878" y="529"/>
                </a:lnTo>
                <a:lnTo>
                  <a:pt x="571645" y="157"/>
                </a:lnTo>
                <a:lnTo>
                  <a:pt x="5828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393"/>
          <p:cNvSpPr/>
          <p:nvPr/>
        </p:nvSpPr>
        <p:spPr>
          <a:xfrm>
            <a:off x="852556" y="3223294"/>
            <a:ext cx="359024" cy="221532"/>
          </a:xfrm>
          <a:custGeom>
            <a:avLst/>
            <a:gdLst/>
            <a:ahLst/>
            <a:cxnLst/>
            <a:rect l="0" t="0" r="0" b="0"/>
            <a:pathLst>
              <a:path w="359024" h="221532">
                <a:moveTo>
                  <a:pt x="58986" y="34256"/>
                </a:moveTo>
                <a:lnTo>
                  <a:pt x="50766" y="34256"/>
                </a:lnTo>
                <a:lnTo>
                  <a:pt x="43675" y="27470"/>
                </a:lnTo>
                <a:lnTo>
                  <a:pt x="43064" y="26875"/>
                </a:lnTo>
                <a:lnTo>
                  <a:pt x="43608" y="25525"/>
                </a:lnTo>
                <a:lnTo>
                  <a:pt x="48787" y="19055"/>
                </a:lnTo>
                <a:lnTo>
                  <a:pt x="54643" y="12944"/>
                </a:lnTo>
                <a:lnTo>
                  <a:pt x="57996" y="11475"/>
                </a:lnTo>
                <a:lnTo>
                  <a:pt x="66801" y="9843"/>
                </a:lnTo>
                <a:lnTo>
                  <a:pt x="74524" y="6578"/>
                </a:lnTo>
                <a:lnTo>
                  <a:pt x="77917" y="4374"/>
                </a:lnTo>
                <a:lnTo>
                  <a:pt x="86767" y="1925"/>
                </a:lnTo>
                <a:lnTo>
                  <a:pt x="97051" y="836"/>
                </a:lnTo>
                <a:lnTo>
                  <a:pt x="107971" y="353"/>
                </a:lnTo>
                <a:lnTo>
                  <a:pt x="124829" y="80"/>
                </a:lnTo>
                <a:lnTo>
                  <a:pt x="141889" y="0"/>
                </a:lnTo>
                <a:lnTo>
                  <a:pt x="146640" y="941"/>
                </a:lnTo>
                <a:lnTo>
                  <a:pt x="154458" y="4527"/>
                </a:lnTo>
                <a:lnTo>
                  <a:pt x="168766" y="11900"/>
                </a:lnTo>
                <a:lnTo>
                  <a:pt x="176992" y="17335"/>
                </a:lnTo>
                <a:lnTo>
                  <a:pt x="183823" y="22925"/>
                </a:lnTo>
                <a:lnTo>
                  <a:pt x="190034" y="28585"/>
                </a:lnTo>
                <a:lnTo>
                  <a:pt x="198886" y="37126"/>
                </a:lnTo>
                <a:lnTo>
                  <a:pt x="200830" y="40932"/>
                </a:lnTo>
                <a:lnTo>
                  <a:pt x="202126" y="45374"/>
                </a:lnTo>
                <a:lnTo>
                  <a:pt x="202990" y="50240"/>
                </a:lnTo>
                <a:lnTo>
                  <a:pt x="203566" y="54437"/>
                </a:lnTo>
                <a:lnTo>
                  <a:pt x="203950" y="58187"/>
                </a:lnTo>
                <a:lnTo>
                  <a:pt x="204206" y="61640"/>
                </a:lnTo>
                <a:lnTo>
                  <a:pt x="204377" y="65847"/>
                </a:lnTo>
                <a:lnTo>
                  <a:pt x="204567" y="75601"/>
                </a:lnTo>
                <a:lnTo>
                  <a:pt x="203665" y="80869"/>
                </a:lnTo>
                <a:lnTo>
                  <a:pt x="202111" y="86286"/>
                </a:lnTo>
                <a:lnTo>
                  <a:pt x="197845" y="98338"/>
                </a:lnTo>
                <a:lnTo>
                  <a:pt x="192773" y="113219"/>
                </a:lnTo>
                <a:lnTo>
                  <a:pt x="190088" y="120236"/>
                </a:lnTo>
                <a:lnTo>
                  <a:pt x="187344" y="126818"/>
                </a:lnTo>
                <a:lnTo>
                  <a:pt x="184563" y="133111"/>
                </a:lnTo>
                <a:lnTo>
                  <a:pt x="179852" y="139212"/>
                </a:lnTo>
                <a:lnTo>
                  <a:pt x="173853" y="145184"/>
                </a:lnTo>
                <a:lnTo>
                  <a:pt x="166997" y="151070"/>
                </a:lnTo>
                <a:lnTo>
                  <a:pt x="161473" y="156900"/>
                </a:lnTo>
                <a:lnTo>
                  <a:pt x="156838" y="162691"/>
                </a:lnTo>
                <a:lnTo>
                  <a:pt x="152796" y="168457"/>
                </a:lnTo>
                <a:lnTo>
                  <a:pt x="147243" y="173253"/>
                </a:lnTo>
                <a:lnTo>
                  <a:pt x="140684" y="177403"/>
                </a:lnTo>
                <a:lnTo>
                  <a:pt x="133454" y="181122"/>
                </a:lnTo>
                <a:lnTo>
                  <a:pt x="125776" y="185506"/>
                </a:lnTo>
                <a:lnTo>
                  <a:pt x="117800" y="190335"/>
                </a:lnTo>
                <a:lnTo>
                  <a:pt x="109626" y="195458"/>
                </a:lnTo>
                <a:lnTo>
                  <a:pt x="103223" y="198874"/>
                </a:lnTo>
                <a:lnTo>
                  <a:pt x="93569" y="202669"/>
                </a:lnTo>
                <a:lnTo>
                  <a:pt x="83564" y="206896"/>
                </a:lnTo>
                <a:lnTo>
                  <a:pt x="72767" y="210997"/>
                </a:lnTo>
                <a:lnTo>
                  <a:pt x="61618" y="212820"/>
                </a:lnTo>
                <a:lnTo>
                  <a:pt x="55978" y="214258"/>
                </a:lnTo>
                <a:lnTo>
                  <a:pt x="50313" y="216170"/>
                </a:lnTo>
                <a:lnTo>
                  <a:pt x="39892" y="219881"/>
                </a:lnTo>
                <a:lnTo>
                  <a:pt x="32084" y="221531"/>
                </a:lnTo>
                <a:lnTo>
                  <a:pt x="22900" y="219724"/>
                </a:lnTo>
                <a:lnTo>
                  <a:pt x="13420" y="215746"/>
                </a:lnTo>
                <a:lnTo>
                  <a:pt x="6032" y="210803"/>
                </a:lnTo>
                <a:lnTo>
                  <a:pt x="4633" y="208151"/>
                </a:lnTo>
                <a:lnTo>
                  <a:pt x="4653" y="205431"/>
                </a:lnTo>
                <a:lnTo>
                  <a:pt x="5619" y="202665"/>
                </a:lnTo>
                <a:lnTo>
                  <a:pt x="5311" y="198916"/>
                </a:lnTo>
                <a:lnTo>
                  <a:pt x="4152" y="194512"/>
                </a:lnTo>
                <a:lnTo>
                  <a:pt x="2428" y="189670"/>
                </a:lnTo>
                <a:lnTo>
                  <a:pt x="1278" y="185490"/>
                </a:lnTo>
                <a:lnTo>
                  <a:pt x="511" y="181751"/>
                </a:lnTo>
                <a:lnTo>
                  <a:pt x="0" y="178306"/>
                </a:lnTo>
                <a:lnTo>
                  <a:pt x="612" y="174104"/>
                </a:lnTo>
                <a:lnTo>
                  <a:pt x="1973" y="169398"/>
                </a:lnTo>
                <a:lnTo>
                  <a:pt x="3832" y="164355"/>
                </a:lnTo>
                <a:lnTo>
                  <a:pt x="6024" y="159089"/>
                </a:lnTo>
                <a:lnTo>
                  <a:pt x="8438" y="153673"/>
                </a:lnTo>
                <a:lnTo>
                  <a:pt x="11000" y="148157"/>
                </a:lnTo>
                <a:lnTo>
                  <a:pt x="14613" y="143528"/>
                </a:lnTo>
                <a:lnTo>
                  <a:pt x="18926" y="139489"/>
                </a:lnTo>
                <a:lnTo>
                  <a:pt x="23707" y="135843"/>
                </a:lnTo>
                <a:lnTo>
                  <a:pt x="27847" y="131508"/>
                </a:lnTo>
                <a:lnTo>
                  <a:pt x="31559" y="126713"/>
                </a:lnTo>
                <a:lnTo>
                  <a:pt x="34986" y="121611"/>
                </a:lnTo>
                <a:lnTo>
                  <a:pt x="39176" y="116306"/>
                </a:lnTo>
                <a:lnTo>
                  <a:pt x="43874" y="110863"/>
                </a:lnTo>
                <a:lnTo>
                  <a:pt x="48912" y="105330"/>
                </a:lnTo>
                <a:lnTo>
                  <a:pt x="55127" y="100688"/>
                </a:lnTo>
                <a:lnTo>
                  <a:pt x="62128" y="96642"/>
                </a:lnTo>
                <a:lnTo>
                  <a:pt x="69653" y="92991"/>
                </a:lnTo>
                <a:lnTo>
                  <a:pt x="76575" y="90557"/>
                </a:lnTo>
                <a:lnTo>
                  <a:pt x="83095" y="88935"/>
                </a:lnTo>
                <a:lnTo>
                  <a:pt x="89346" y="87854"/>
                </a:lnTo>
                <a:lnTo>
                  <a:pt x="95418" y="86180"/>
                </a:lnTo>
                <a:lnTo>
                  <a:pt x="101372" y="84112"/>
                </a:lnTo>
                <a:lnTo>
                  <a:pt x="107246" y="81781"/>
                </a:lnTo>
                <a:lnTo>
                  <a:pt x="114019" y="80227"/>
                </a:lnTo>
                <a:lnTo>
                  <a:pt x="121392" y="79190"/>
                </a:lnTo>
                <a:lnTo>
                  <a:pt x="129165" y="78500"/>
                </a:lnTo>
                <a:lnTo>
                  <a:pt x="136252" y="78992"/>
                </a:lnTo>
                <a:lnTo>
                  <a:pt x="142882" y="80272"/>
                </a:lnTo>
                <a:lnTo>
                  <a:pt x="149206" y="82078"/>
                </a:lnTo>
                <a:lnTo>
                  <a:pt x="156280" y="83282"/>
                </a:lnTo>
                <a:lnTo>
                  <a:pt x="163854" y="84085"/>
                </a:lnTo>
                <a:lnTo>
                  <a:pt x="171760" y="84620"/>
                </a:lnTo>
                <a:lnTo>
                  <a:pt x="178936" y="85929"/>
                </a:lnTo>
                <a:lnTo>
                  <a:pt x="185625" y="87755"/>
                </a:lnTo>
                <a:lnTo>
                  <a:pt x="214599" y="97528"/>
                </a:lnTo>
                <a:lnTo>
                  <a:pt x="221783" y="100250"/>
                </a:lnTo>
                <a:lnTo>
                  <a:pt x="228478" y="103017"/>
                </a:lnTo>
                <a:lnTo>
                  <a:pt x="234845" y="105814"/>
                </a:lnTo>
                <a:lnTo>
                  <a:pt x="247001" y="111462"/>
                </a:lnTo>
                <a:lnTo>
                  <a:pt x="270326" y="122849"/>
                </a:lnTo>
                <a:lnTo>
                  <a:pt x="279280" y="128558"/>
                </a:lnTo>
                <a:lnTo>
                  <a:pt x="287387" y="135223"/>
                </a:lnTo>
                <a:lnTo>
                  <a:pt x="292216" y="139667"/>
                </a:lnTo>
                <a:lnTo>
                  <a:pt x="297340" y="144535"/>
                </a:lnTo>
                <a:lnTo>
                  <a:pt x="302661" y="148733"/>
                </a:lnTo>
                <a:lnTo>
                  <a:pt x="308114" y="152484"/>
                </a:lnTo>
                <a:lnTo>
                  <a:pt x="318299" y="159192"/>
                </a:lnTo>
                <a:lnTo>
                  <a:pt x="326001" y="165347"/>
                </a:lnTo>
                <a:lnTo>
                  <a:pt x="332599" y="171259"/>
                </a:lnTo>
                <a:lnTo>
                  <a:pt x="339659" y="177061"/>
                </a:lnTo>
                <a:lnTo>
                  <a:pt x="349147" y="182815"/>
                </a:lnTo>
                <a:lnTo>
                  <a:pt x="359023" y="1885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394"/>
          <p:cNvSpPr/>
          <p:nvPr/>
        </p:nvSpPr>
        <p:spPr>
          <a:xfrm>
            <a:off x="1803082" y="2991802"/>
            <a:ext cx="377191" cy="34291"/>
          </a:xfrm>
          <a:custGeom>
            <a:avLst/>
            <a:gdLst/>
            <a:ahLst/>
            <a:cxnLst/>
            <a:rect l="0" t="0" r="0" b="0"/>
            <a:pathLst>
              <a:path w="377191" h="34291">
                <a:moveTo>
                  <a:pt x="0" y="34290"/>
                </a:moveTo>
                <a:lnTo>
                  <a:pt x="0" y="29739"/>
                </a:lnTo>
                <a:lnTo>
                  <a:pt x="953" y="28399"/>
                </a:lnTo>
                <a:lnTo>
                  <a:pt x="2540" y="27505"/>
                </a:lnTo>
                <a:lnTo>
                  <a:pt x="6844" y="26512"/>
                </a:lnTo>
                <a:lnTo>
                  <a:pt x="17368" y="25875"/>
                </a:lnTo>
                <a:lnTo>
                  <a:pt x="20151" y="25822"/>
                </a:lnTo>
                <a:lnTo>
                  <a:pt x="22959" y="24835"/>
                </a:lnTo>
                <a:lnTo>
                  <a:pt x="25784" y="23224"/>
                </a:lnTo>
                <a:lnTo>
                  <a:pt x="28619" y="21198"/>
                </a:lnTo>
                <a:lnTo>
                  <a:pt x="32414" y="19847"/>
                </a:lnTo>
                <a:lnTo>
                  <a:pt x="36850" y="18946"/>
                </a:lnTo>
                <a:lnTo>
                  <a:pt x="46857" y="17946"/>
                </a:lnTo>
                <a:lnTo>
                  <a:pt x="57655" y="17501"/>
                </a:lnTo>
                <a:lnTo>
                  <a:pt x="78995" y="17250"/>
                </a:lnTo>
                <a:lnTo>
                  <a:pt x="86001" y="16263"/>
                </a:lnTo>
                <a:lnTo>
                  <a:pt x="92577" y="14652"/>
                </a:lnTo>
                <a:lnTo>
                  <a:pt x="98865" y="12625"/>
                </a:lnTo>
                <a:lnTo>
                  <a:pt x="105915" y="11274"/>
                </a:lnTo>
                <a:lnTo>
                  <a:pt x="113473" y="10374"/>
                </a:lnTo>
                <a:lnTo>
                  <a:pt x="121368" y="9773"/>
                </a:lnTo>
                <a:lnTo>
                  <a:pt x="129490" y="9373"/>
                </a:lnTo>
                <a:lnTo>
                  <a:pt x="146133" y="8928"/>
                </a:lnTo>
                <a:lnTo>
                  <a:pt x="176120" y="8678"/>
                </a:lnTo>
                <a:lnTo>
                  <a:pt x="185993" y="7690"/>
                </a:lnTo>
                <a:lnTo>
                  <a:pt x="195433" y="6079"/>
                </a:lnTo>
                <a:lnTo>
                  <a:pt x="204584" y="4053"/>
                </a:lnTo>
                <a:lnTo>
                  <a:pt x="213542" y="2702"/>
                </a:lnTo>
                <a:lnTo>
                  <a:pt x="222371" y="1802"/>
                </a:lnTo>
                <a:lnTo>
                  <a:pt x="231115" y="1201"/>
                </a:lnTo>
                <a:lnTo>
                  <a:pt x="239802" y="800"/>
                </a:lnTo>
                <a:lnTo>
                  <a:pt x="257073" y="356"/>
                </a:lnTo>
                <a:lnTo>
                  <a:pt x="312628" y="14"/>
                </a:lnTo>
                <a:lnTo>
                  <a:pt x="37719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395"/>
          <p:cNvSpPr/>
          <p:nvPr/>
        </p:nvSpPr>
        <p:spPr>
          <a:xfrm>
            <a:off x="2180272" y="2991802"/>
            <a:ext cx="2541" cy="1"/>
          </a:xfrm>
          <a:custGeom>
            <a:avLst/>
            <a:gdLst/>
            <a:ahLst/>
            <a:cxnLst/>
            <a:rect l="0" t="0" r="0" b="0"/>
            <a:pathLst>
              <a:path w="2541" h="1">
                <a:moveTo>
                  <a:pt x="0" y="0"/>
                </a:moveTo>
                <a:lnTo>
                  <a:pt x="2540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396"/>
          <p:cNvSpPr/>
          <p:nvPr/>
        </p:nvSpPr>
        <p:spPr>
          <a:xfrm>
            <a:off x="1872271" y="3120423"/>
            <a:ext cx="247994" cy="239998"/>
          </a:xfrm>
          <a:custGeom>
            <a:avLst/>
            <a:gdLst/>
            <a:ahLst/>
            <a:cxnLst/>
            <a:rect l="0" t="0" r="0" b="0"/>
            <a:pathLst>
              <a:path w="247994" h="239998">
                <a:moveTo>
                  <a:pt x="16536" y="25684"/>
                </a:moveTo>
                <a:lnTo>
                  <a:pt x="16536" y="17464"/>
                </a:lnTo>
                <a:lnTo>
                  <a:pt x="21087" y="12665"/>
                </a:lnTo>
                <a:lnTo>
                  <a:pt x="23380" y="11290"/>
                </a:lnTo>
                <a:lnTo>
                  <a:pt x="28468" y="9762"/>
                </a:lnTo>
                <a:lnTo>
                  <a:pt x="33904" y="6542"/>
                </a:lnTo>
                <a:lnTo>
                  <a:pt x="36687" y="4350"/>
                </a:lnTo>
                <a:lnTo>
                  <a:pt x="40448" y="2889"/>
                </a:lnTo>
                <a:lnTo>
                  <a:pt x="44860" y="1915"/>
                </a:lnTo>
                <a:lnTo>
                  <a:pt x="49706" y="1265"/>
                </a:lnTo>
                <a:lnTo>
                  <a:pt x="54842" y="832"/>
                </a:lnTo>
                <a:lnTo>
                  <a:pt x="60171" y="544"/>
                </a:lnTo>
                <a:lnTo>
                  <a:pt x="71172" y="223"/>
                </a:lnTo>
                <a:lnTo>
                  <a:pt x="99449" y="0"/>
                </a:lnTo>
                <a:lnTo>
                  <a:pt x="105149" y="942"/>
                </a:lnTo>
                <a:lnTo>
                  <a:pt x="110854" y="2522"/>
                </a:lnTo>
                <a:lnTo>
                  <a:pt x="116562" y="4527"/>
                </a:lnTo>
                <a:lnTo>
                  <a:pt x="122272" y="6817"/>
                </a:lnTo>
                <a:lnTo>
                  <a:pt x="127985" y="9296"/>
                </a:lnTo>
                <a:lnTo>
                  <a:pt x="133698" y="11901"/>
                </a:lnTo>
                <a:lnTo>
                  <a:pt x="138459" y="13638"/>
                </a:lnTo>
                <a:lnTo>
                  <a:pt x="142585" y="14796"/>
                </a:lnTo>
                <a:lnTo>
                  <a:pt x="146289" y="15568"/>
                </a:lnTo>
                <a:lnTo>
                  <a:pt x="150663" y="17987"/>
                </a:lnTo>
                <a:lnTo>
                  <a:pt x="155484" y="21506"/>
                </a:lnTo>
                <a:lnTo>
                  <a:pt x="160603" y="25756"/>
                </a:lnTo>
                <a:lnTo>
                  <a:pt x="165921" y="29542"/>
                </a:lnTo>
                <a:lnTo>
                  <a:pt x="171371" y="33019"/>
                </a:lnTo>
                <a:lnTo>
                  <a:pt x="176909" y="36289"/>
                </a:lnTo>
                <a:lnTo>
                  <a:pt x="181554" y="40374"/>
                </a:lnTo>
                <a:lnTo>
                  <a:pt x="185603" y="45002"/>
                </a:lnTo>
                <a:lnTo>
                  <a:pt x="189255" y="49993"/>
                </a:lnTo>
                <a:lnTo>
                  <a:pt x="191689" y="55225"/>
                </a:lnTo>
                <a:lnTo>
                  <a:pt x="193312" y="60618"/>
                </a:lnTo>
                <a:lnTo>
                  <a:pt x="194394" y="66118"/>
                </a:lnTo>
                <a:lnTo>
                  <a:pt x="195116" y="71690"/>
                </a:lnTo>
                <a:lnTo>
                  <a:pt x="195597" y="77310"/>
                </a:lnTo>
                <a:lnTo>
                  <a:pt x="195917" y="82961"/>
                </a:lnTo>
                <a:lnTo>
                  <a:pt x="196274" y="94321"/>
                </a:lnTo>
                <a:lnTo>
                  <a:pt x="196502" y="121686"/>
                </a:lnTo>
                <a:lnTo>
                  <a:pt x="195569" y="128738"/>
                </a:lnTo>
                <a:lnTo>
                  <a:pt x="193994" y="135344"/>
                </a:lnTo>
                <a:lnTo>
                  <a:pt x="191991" y="141653"/>
                </a:lnTo>
                <a:lnTo>
                  <a:pt x="188751" y="147765"/>
                </a:lnTo>
                <a:lnTo>
                  <a:pt x="184686" y="153743"/>
                </a:lnTo>
                <a:lnTo>
                  <a:pt x="180071" y="159634"/>
                </a:lnTo>
                <a:lnTo>
                  <a:pt x="175089" y="165467"/>
                </a:lnTo>
                <a:lnTo>
                  <a:pt x="169863" y="171260"/>
                </a:lnTo>
                <a:lnTo>
                  <a:pt x="164474" y="177027"/>
                </a:lnTo>
                <a:lnTo>
                  <a:pt x="158024" y="182777"/>
                </a:lnTo>
                <a:lnTo>
                  <a:pt x="150866" y="188515"/>
                </a:lnTo>
                <a:lnTo>
                  <a:pt x="143237" y="194246"/>
                </a:lnTo>
                <a:lnTo>
                  <a:pt x="136246" y="199971"/>
                </a:lnTo>
                <a:lnTo>
                  <a:pt x="129680" y="205693"/>
                </a:lnTo>
                <a:lnTo>
                  <a:pt x="118257" y="216178"/>
                </a:lnTo>
                <a:lnTo>
                  <a:pt x="110005" y="224013"/>
                </a:lnTo>
                <a:lnTo>
                  <a:pt x="105519" y="227436"/>
                </a:lnTo>
                <a:lnTo>
                  <a:pt x="100623" y="230670"/>
                </a:lnTo>
                <a:lnTo>
                  <a:pt x="95454" y="233779"/>
                </a:lnTo>
                <a:lnTo>
                  <a:pt x="90103" y="235851"/>
                </a:lnTo>
                <a:lnTo>
                  <a:pt x="84631" y="237234"/>
                </a:lnTo>
                <a:lnTo>
                  <a:pt x="79077" y="238154"/>
                </a:lnTo>
                <a:lnTo>
                  <a:pt x="74423" y="238769"/>
                </a:lnTo>
                <a:lnTo>
                  <a:pt x="66711" y="239451"/>
                </a:lnTo>
                <a:lnTo>
                  <a:pt x="62369" y="239633"/>
                </a:lnTo>
                <a:lnTo>
                  <a:pt x="48108" y="239889"/>
                </a:lnTo>
                <a:lnTo>
                  <a:pt x="31218" y="239983"/>
                </a:lnTo>
                <a:lnTo>
                  <a:pt x="27277" y="239035"/>
                </a:lnTo>
                <a:lnTo>
                  <a:pt x="22744" y="237450"/>
                </a:lnTo>
                <a:lnTo>
                  <a:pt x="17817" y="235442"/>
                </a:lnTo>
                <a:lnTo>
                  <a:pt x="13580" y="233150"/>
                </a:lnTo>
                <a:lnTo>
                  <a:pt x="6332" y="228064"/>
                </a:lnTo>
                <a:lnTo>
                  <a:pt x="4019" y="225374"/>
                </a:lnTo>
                <a:lnTo>
                  <a:pt x="2476" y="222628"/>
                </a:lnTo>
                <a:lnTo>
                  <a:pt x="1447" y="219845"/>
                </a:lnTo>
                <a:lnTo>
                  <a:pt x="762" y="216085"/>
                </a:lnTo>
                <a:lnTo>
                  <a:pt x="305" y="211673"/>
                </a:lnTo>
                <a:lnTo>
                  <a:pt x="0" y="206827"/>
                </a:lnTo>
                <a:lnTo>
                  <a:pt x="750" y="202643"/>
                </a:lnTo>
                <a:lnTo>
                  <a:pt x="4122" y="195455"/>
                </a:lnTo>
                <a:lnTo>
                  <a:pt x="8796" y="186545"/>
                </a:lnTo>
                <a:lnTo>
                  <a:pt x="11376" y="181502"/>
                </a:lnTo>
                <a:lnTo>
                  <a:pt x="14048" y="177188"/>
                </a:lnTo>
                <a:lnTo>
                  <a:pt x="19558" y="169854"/>
                </a:lnTo>
                <a:lnTo>
                  <a:pt x="23313" y="167518"/>
                </a:lnTo>
                <a:lnTo>
                  <a:pt x="27722" y="165960"/>
                </a:lnTo>
                <a:lnTo>
                  <a:pt x="32565" y="164921"/>
                </a:lnTo>
                <a:lnTo>
                  <a:pt x="36747" y="163276"/>
                </a:lnTo>
                <a:lnTo>
                  <a:pt x="43934" y="158909"/>
                </a:lnTo>
                <a:lnTo>
                  <a:pt x="48136" y="157363"/>
                </a:lnTo>
                <a:lnTo>
                  <a:pt x="52843" y="156333"/>
                </a:lnTo>
                <a:lnTo>
                  <a:pt x="57885" y="155646"/>
                </a:lnTo>
                <a:lnTo>
                  <a:pt x="63152" y="155188"/>
                </a:lnTo>
                <a:lnTo>
                  <a:pt x="68568" y="154882"/>
                </a:lnTo>
                <a:lnTo>
                  <a:pt x="78714" y="154543"/>
                </a:lnTo>
                <a:lnTo>
                  <a:pt x="86398" y="154392"/>
                </a:lnTo>
                <a:lnTo>
                  <a:pt x="90733" y="155304"/>
                </a:lnTo>
                <a:lnTo>
                  <a:pt x="95528" y="156865"/>
                </a:lnTo>
                <a:lnTo>
                  <a:pt x="100630" y="158858"/>
                </a:lnTo>
                <a:lnTo>
                  <a:pt x="105936" y="160187"/>
                </a:lnTo>
                <a:lnTo>
                  <a:pt x="111379" y="161073"/>
                </a:lnTo>
                <a:lnTo>
                  <a:pt x="116912" y="161663"/>
                </a:lnTo>
                <a:lnTo>
                  <a:pt x="122506" y="163009"/>
                </a:lnTo>
                <a:lnTo>
                  <a:pt x="128140" y="164859"/>
                </a:lnTo>
                <a:lnTo>
                  <a:pt x="133801" y="167045"/>
                </a:lnTo>
                <a:lnTo>
                  <a:pt x="139480" y="170407"/>
                </a:lnTo>
                <a:lnTo>
                  <a:pt x="145171" y="174554"/>
                </a:lnTo>
                <a:lnTo>
                  <a:pt x="150870" y="179223"/>
                </a:lnTo>
                <a:lnTo>
                  <a:pt x="156575" y="183288"/>
                </a:lnTo>
                <a:lnTo>
                  <a:pt x="162283" y="186951"/>
                </a:lnTo>
                <a:lnTo>
                  <a:pt x="167993" y="190345"/>
                </a:lnTo>
                <a:lnTo>
                  <a:pt x="173705" y="193561"/>
                </a:lnTo>
                <a:lnTo>
                  <a:pt x="185131" y="199673"/>
                </a:lnTo>
                <a:lnTo>
                  <a:pt x="189893" y="202637"/>
                </a:lnTo>
                <a:lnTo>
                  <a:pt x="194020" y="205565"/>
                </a:lnTo>
                <a:lnTo>
                  <a:pt x="197723" y="208470"/>
                </a:lnTo>
                <a:lnTo>
                  <a:pt x="202098" y="211359"/>
                </a:lnTo>
                <a:lnTo>
                  <a:pt x="206919" y="214237"/>
                </a:lnTo>
                <a:lnTo>
                  <a:pt x="212038" y="217109"/>
                </a:lnTo>
                <a:lnTo>
                  <a:pt x="216403" y="219023"/>
                </a:lnTo>
                <a:lnTo>
                  <a:pt x="223793" y="221150"/>
                </a:lnTo>
                <a:lnTo>
                  <a:pt x="228050" y="222670"/>
                </a:lnTo>
                <a:lnTo>
                  <a:pt x="232793" y="224635"/>
                </a:lnTo>
                <a:lnTo>
                  <a:pt x="244991" y="230083"/>
                </a:lnTo>
                <a:lnTo>
                  <a:pt x="245992" y="231483"/>
                </a:lnTo>
                <a:lnTo>
                  <a:pt x="247598" y="238033"/>
                </a:lnTo>
                <a:lnTo>
                  <a:pt x="247993" y="23999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397"/>
          <p:cNvSpPr/>
          <p:nvPr/>
        </p:nvSpPr>
        <p:spPr>
          <a:xfrm>
            <a:off x="808703" y="3917632"/>
            <a:ext cx="205710" cy="291466"/>
          </a:xfrm>
          <a:custGeom>
            <a:avLst/>
            <a:gdLst/>
            <a:ahLst/>
            <a:cxnLst/>
            <a:rect l="0" t="0" r="0" b="0"/>
            <a:pathLst>
              <a:path w="205710" h="291466">
                <a:moveTo>
                  <a:pt x="8541" y="0"/>
                </a:moveTo>
                <a:lnTo>
                  <a:pt x="322" y="0"/>
                </a:lnTo>
                <a:lnTo>
                  <a:pt x="0" y="7381"/>
                </a:lnTo>
                <a:lnTo>
                  <a:pt x="5866" y="15181"/>
                </a:lnTo>
                <a:lnTo>
                  <a:pt x="7353" y="20400"/>
                </a:lnTo>
                <a:lnTo>
                  <a:pt x="8189" y="28693"/>
                </a:lnTo>
                <a:lnTo>
                  <a:pt x="8437" y="37183"/>
                </a:lnTo>
                <a:lnTo>
                  <a:pt x="11035" y="45418"/>
                </a:lnTo>
                <a:lnTo>
                  <a:pt x="15365" y="54476"/>
                </a:lnTo>
                <a:lnTo>
                  <a:pt x="20464" y="61677"/>
                </a:lnTo>
                <a:lnTo>
                  <a:pt x="25905" y="68052"/>
                </a:lnTo>
                <a:lnTo>
                  <a:pt x="28690" y="71085"/>
                </a:lnTo>
                <a:lnTo>
                  <a:pt x="41710" y="84457"/>
                </a:lnTo>
                <a:lnTo>
                  <a:pt x="45894" y="89642"/>
                </a:lnTo>
                <a:lnTo>
                  <a:pt x="49636" y="95004"/>
                </a:lnTo>
                <a:lnTo>
                  <a:pt x="53083" y="100483"/>
                </a:lnTo>
                <a:lnTo>
                  <a:pt x="57286" y="105089"/>
                </a:lnTo>
                <a:lnTo>
                  <a:pt x="61992" y="109112"/>
                </a:lnTo>
                <a:lnTo>
                  <a:pt x="67035" y="112746"/>
                </a:lnTo>
                <a:lnTo>
                  <a:pt x="71350" y="117074"/>
                </a:lnTo>
                <a:lnTo>
                  <a:pt x="75179" y="121865"/>
                </a:lnTo>
                <a:lnTo>
                  <a:pt x="78684" y="126963"/>
                </a:lnTo>
                <a:lnTo>
                  <a:pt x="81973" y="132267"/>
                </a:lnTo>
                <a:lnTo>
                  <a:pt x="85118" y="137708"/>
                </a:lnTo>
                <a:lnTo>
                  <a:pt x="91153" y="148834"/>
                </a:lnTo>
                <a:lnTo>
                  <a:pt x="97010" y="160128"/>
                </a:lnTo>
                <a:lnTo>
                  <a:pt x="100858" y="165807"/>
                </a:lnTo>
                <a:lnTo>
                  <a:pt x="105328" y="171498"/>
                </a:lnTo>
                <a:lnTo>
                  <a:pt x="110214" y="177197"/>
                </a:lnTo>
                <a:lnTo>
                  <a:pt x="114423" y="182901"/>
                </a:lnTo>
                <a:lnTo>
                  <a:pt x="118181" y="188609"/>
                </a:lnTo>
                <a:lnTo>
                  <a:pt x="121640" y="194320"/>
                </a:lnTo>
                <a:lnTo>
                  <a:pt x="125850" y="199079"/>
                </a:lnTo>
                <a:lnTo>
                  <a:pt x="130562" y="203204"/>
                </a:lnTo>
                <a:lnTo>
                  <a:pt x="135609" y="206907"/>
                </a:lnTo>
                <a:lnTo>
                  <a:pt x="139926" y="211281"/>
                </a:lnTo>
                <a:lnTo>
                  <a:pt x="143756" y="216101"/>
                </a:lnTo>
                <a:lnTo>
                  <a:pt x="147262" y="221220"/>
                </a:lnTo>
                <a:lnTo>
                  <a:pt x="150552" y="225585"/>
                </a:lnTo>
                <a:lnTo>
                  <a:pt x="156747" y="232975"/>
                </a:lnTo>
                <a:lnTo>
                  <a:pt x="162676" y="241974"/>
                </a:lnTo>
                <a:lnTo>
                  <a:pt x="165590" y="247042"/>
                </a:lnTo>
                <a:lnTo>
                  <a:pt x="171368" y="255211"/>
                </a:lnTo>
                <a:lnTo>
                  <a:pt x="177111" y="262017"/>
                </a:lnTo>
                <a:lnTo>
                  <a:pt x="182839" y="268217"/>
                </a:lnTo>
                <a:lnTo>
                  <a:pt x="195442" y="281165"/>
                </a:lnTo>
                <a:lnTo>
                  <a:pt x="196007" y="282694"/>
                </a:lnTo>
                <a:lnTo>
                  <a:pt x="196634" y="286932"/>
                </a:lnTo>
                <a:lnTo>
                  <a:pt x="197754" y="288443"/>
                </a:lnTo>
                <a:lnTo>
                  <a:pt x="199453" y="289450"/>
                </a:lnTo>
                <a:lnTo>
                  <a:pt x="205709" y="2914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398"/>
          <p:cNvSpPr/>
          <p:nvPr/>
        </p:nvSpPr>
        <p:spPr>
          <a:xfrm>
            <a:off x="722947" y="3874770"/>
            <a:ext cx="317183" cy="317183"/>
          </a:xfrm>
          <a:custGeom>
            <a:avLst/>
            <a:gdLst/>
            <a:ahLst/>
            <a:cxnLst/>
            <a:rect l="0" t="0" r="0" b="0"/>
            <a:pathLst>
              <a:path w="317183" h="317183">
                <a:moveTo>
                  <a:pt x="317182" y="0"/>
                </a:moveTo>
                <a:lnTo>
                  <a:pt x="308715" y="0"/>
                </a:lnTo>
                <a:lnTo>
                  <a:pt x="304090" y="9101"/>
                </a:lnTo>
                <a:lnTo>
                  <a:pt x="299299" y="16110"/>
                </a:lnTo>
                <a:lnTo>
                  <a:pt x="293994" y="23352"/>
                </a:lnTo>
                <a:lnTo>
                  <a:pt x="288462" y="32921"/>
                </a:lnTo>
                <a:lnTo>
                  <a:pt x="283748" y="38140"/>
                </a:lnTo>
                <a:lnTo>
                  <a:pt x="277748" y="43524"/>
                </a:lnTo>
                <a:lnTo>
                  <a:pt x="270890" y="49018"/>
                </a:lnTo>
                <a:lnTo>
                  <a:pt x="264413" y="54586"/>
                </a:lnTo>
                <a:lnTo>
                  <a:pt x="258190" y="60203"/>
                </a:lnTo>
                <a:lnTo>
                  <a:pt x="252137" y="65853"/>
                </a:lnTo>
                <a:lnTo>
                  <a:pt x="246196" y="72477"/>
                </a:lnTo>
                <a:lnTo>
                  <a:pt x="240331" y="79751"/>
                </a:lnTo>
                <a:lnTo>
                  <a:pt x="234515" y="87457"/>
                </a:lnTo>
                <a:lnTo>
                  <a:pt x="227781" y="94499"/>
                </a:lnTo>
                <a:lnTo>
                  <a:pt x="220434" y="101100"/>
                </a:lnTo>
                <a:lnTo>
                  <a:pt x="212679" y="107405"/>
                </a:lnTo>
                <a:lnTo>
                  <a:pt x="205603" y="114465"/>
                </a:lnTo>
                <a:lnTo>
                  <a:pt x="198981" y="122030"/>
                </a:lnTo>
                <a:lnTo>
                  <a:pt x="192662" y="129931"/>
                </a:lnTo>
                <a:lnTo>
                  <a:pt x="185591" y="138055"/>
                </a:lnTo>
                <a:lnTo>
                  <a:pt x="178020" y="146329"/>
                </a:lnTo>
                <a:lnTo>
                  <a:pt x="156252" y="169087"/>
                </a:lnTo>
                <a:lnTo>
                  <a:pt x="149888" y="175589"/>
                </a:lnTo>
                <a:lnTo>
                  <a:pt x="143740" y="182782"/>
                </a:lnTo>
                <a:lnTo>
                  <a:pt x="137737" y="190434"/>
                </a:lnTo>
                <a:lnTo>
                  <a:pt x="131829" y="198394"/>
                </a:lnTo>
                <a:lnTo>
                  <a:pt x="125034" y="205605"/>
                </a:lnTo>
                <a:lnTo>
                  <a:pt x="117646" y="212317"/>
                </a:lnTo>
                <a:lnTo>
                  <a:pt x="109863" y="218697"/>
                </a:lnTo>
                <a:lnTo>
                  <a:pt x="102769" y="224856"/>
                </a:lnTo>
                <a:lnTo>
                  <a:pt x="96135" y="230866"/>
                </a:lnTo>
                <a:lnTo>
                  <a:pt x="89808" y="236778"/>
                </a:lnTo>
                <a:lnTo>
                  <a:pt x="84637" y="242625"/>
                </a:lnTo>
                <a:lnTo>
                  <a:pt x="80237" y="248427"/>
                </a:lnTo>
                <a:lnTo>
                  <a:pt x="76351" y="254200"/>
                </a:lnTo>
                <a:lnTo>
                  <a:pt x="66954" y="263155"/>
                </a:lnTo>
                <a:lnTo>
                  <a:pt x="61781" y="266877"/>
                </a:lnTo>
                <a:lnTo>
                  <a:pt x="56427" y="271262"/>
                </a:lnTo>
                <a:lnTo>
                  <a:pt x="50953" y="276092"/>
                </a:lnTo>
                <a:lnTo>
                  <a:pt x="45399" y="281216"/>
                </a:lnTo>
                <a:lnTo>
                  <a:pt x="36687" y="286910"/>
                </a:lnTo>
                <a:lnTo>
                  <a:pt x="29640" y="290393"/>
                </a:lnTo>
                <a:lnTo>
                  <a:pt x="20318" y="297709"/>
                </a:lnTo>
                <a:lnTo>
                  <a:pt x="11175" y="306174"/>
                </a:lnTo>
                <a:lnTo>
                  <a:pt x="1344" y="315848"/>
                </a:lnTo>
                <a:lnTo>
                  <a:pt x="0" y="31718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399"/>
          <p:cNvSpPr/>
          <p:nvPr/>
        </p:nvSpPr>
        <p:spPr>
          <a:xfrm>
            <a:off x="1134427" y="3926204"/>
            <a:ext cx="300038" cy="34292"/>
          </a:xfrm>
          <a:custGeom>
            <a:avLst/>
            <a:gdLst/>
            <a:ahLst/>
            <a:cxnLst/>
            <a:rect l="0" t="0" r="0" b="0"/>
            <a:pathLst>
              <a:path w="300038" h="34292">
                <a:moveTo>
                  <a:pt x="0" y="34291"/>
                </a:moveTo>
                <a:lnTo>
                  <a:pt x="17321" y="34291"/>
                </a:lnTo>
                <a:lnTo>
                  <a:pt x="21072" y="33338"/>
                </a:lnTo>
                <a:lnTo>
                  <a:pt x="24526" y="31750"/>
                </a:lnTo>
                <a:lnTo>
                  <a:pt x="27780" y="29740"/>
                </a:lnTo>
                <a:lnTo>
                  <a:pt x="31855" y="28399"/>
                </a:lnTo>
                <a:lnTo>
                  <a:pt x="36477" y="27506"/>
                </a:lnTo>
                <a:lnTo>
                  <a:pt x="45739" y="26513"/>
                </a:lnTo>
                <a:lnTo>
                  <a:pt x="53031" y="26071"/>
                </a:lnTo>
                <a:lnTo>
                  <a:pt x="61987" y="25875"/>
                </a:lnTo>
                <a:lnTo>
                  <a:pt x="67042" y="25823"/>
                </a:lnTo>
                <a:lnTo>
                  <a:pt x="72317" y="24835"/>
                </a:lnTo>
                <a:lnTo>
                  <a:pt x="77739" y="23225"/>
                </a:lnTo>
                <a:lnTo>
                  <a:pt x="83258" y="21198"/>
                </a:lnTo>
                <a:lnTo>
                  <a:pt x="88843" y="19848"/>
                </a:lnTo>
                <a:lnTo>
                  <a:pt x="94471" y="18947"/>
                </a:lnTo>
                <a:lnTo>
                  <a:pt x="100128" y="18346"/>
                </a:lnTo>
                <a:lnTo>
                  <a:pt x="106757" y="17946"/>
                </a:lnTo>
                <a:lnTo>
                  <a:pt x="121743" y="17502"/>
                </a:lnTo>
                <a:lnTo>
                  <a:pt x="128787" y="16430"/>
                </a:lnTo>
                <a:lnTo>
                  <a:pt x="135388" y="14764"/>
                </a:lnTo>
                <a:lnTo>
                  <a:pt x="141693" y="12700"/>
                </a:lnTo>
                <a:lnTo>
                  <a:pt x="148755" y="11325"/>
                </a:lnTo>
                <a:lnTo>
                  <a:pt x="156320" y="10408"/>
                </a:lnTo>
                <a:lnTo>
                  <a:pt x="164221" y="9796"/>
                </a:lnTo>
                <a:lnTo>
                  <a:pt x="171393" y="9388"/>
                </a:lnTo>
                <a:lnTo>
                  <a:pt x="184442" y="8936"/>
                </a:lnTo>
                <a:lnTo>
                  <a:pt x="191541" y="7862"/>
                </a:lnTo>
                <a:lnTo>
                  <a:pt x="199132" y="6194"/>
                </a:lnTo>
                <a:lnTo>
                  <a:pt x="207050" y="4130"/>
                </a:lnTo>
                <a:lnTo>
                  <a:pt x="214233" y="2753"/>
                </a:lnTo>
                <a:lnTo>
                  <a:pt x="220927" y="1836"/>
                </a:lnTo>
                <a:lnTo>
                  <a:pt x="227295" y="1224"/>
                </a:lnTo>
                <a:lnTo>
                  <a:pt x="232492" y="816"/>
                </a:lnTo>
                <a:lnTo>
                  <a:pt x="240807" y="363"/>
                </a:lnTo>
                <a:lnTo>
                  <a:pt x="250218" y="162"/>
                </a:lnTo>
                <a:lnTo>
                  <a:pt x="30003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400"/>
          <p:cNvSpPr/>
          <p:nvPr/>
        </p:nvSpPr>
        <p:spPr>
          <a:xfrm>
            <a:off x="1134427" y="4037647"/>
            <a:ext cx="308611" cy="17146"/>
          </a:xfrm>
          <a:custGeom>
            <a:avLst/>
            <a:gdLst/>
            <a:ahLst/>
            <a:cxnLst/>
            <a:rect l="0" t="0" r="0" b="0"/>
            <a:pathLst>
              <a:path w="308611" h="17146">
                <a:moveTo>
                  <a:pt x="0" y="17145"/>
                </a:moveTo>
                <a:lnTo>
                  <a:pt x="4551" y="17145"/>
                </a:lnTo>
                <a:lnTo>
                  <a:pt x="6844" y="16193"/>
                </a:lnTo>
                <a:lnTo>
                  <a:pt x="9325" y="14605"/>
                </a:lnTo>
                <a:lnTo>
                  <a:pt x="11932" y="12594"/>
                </a:lnTo>
                <a:lnTo>
                  <a:pt x="14622" y="11254"/>
                </a:lnTo>
                <a:lnTo>
                  <a:pt x="17368" y="10360"/>
                </a:lnTo>
                <a:lnTo>
                  <a:pt x="20151" y="9764"/>
                </a:lnTo>
                <a:lnTo>
                  <a:pt x="23911" y="9367"/>
                </a:lnTo>
                <a:lnTo>
                  <a:pt x="33170" y="8926"/>
                </a:lnTo>
                <a:lnTo>
                  <a:pt x="44541" y="8678"/>
                </a:lnTo>
                <a:lnTo>
                  <a:pt x="63045" y="8604"/>
                </a:lnTo>
                <a:lnTo>
                  <a:pt x="69652" y="7641"/>
                </a:lnTo>
                <a:lnTo>
                  <a:pt x="75962" y="6046"/>
                </a:lnTo>
                <a:lnTo>
                  <a:pt x="82074" y="4031"/>
                </a:lnTo>
                <a:lnTo>
                  <a:pt x="88054" y="2687"/>
                </a:lnTo>
                <a:lnTo>
                  <a:pt x="93945" y="1792"/>
                </a:lnTo>
                <a:lnTo>
                  <a:pt x="99777" y="1194"/>
                </a:lnTo>
                <a:lnTo>
                  <a:pt x="106523" y="796"/>
                </a:lnTo>
                <a:lnTo>
                  <a:pt x="121639" y="354"/>
                </a:lnTo>
                <a:lnTo>
                  <a:pt x="192659" y="10"/>
                </a:lnTo>
                <a:lnTo>
                  <a:pt x="30861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401"/>
          <p:cNvSpPr/>
          <p:nvPr/>
        </p:nvSpPr>
        <p:spPr>
          <a:xfrm>
            <a:off x="1597376" y="3797617"/>
            <a:ext cx="248569" cy="94299"/>
          </a:xfrm>
          <a:custGeom>
            <a:avLst/>
            <a:gdLst/>
            <a:ahLst/>
            <a:cxnLst/>
            <a:rect l="0" t="0" r="0" b="0"/>
            <a:pathLst>
              <a:path w="248569" h="94299">
                <a:moveTo>
                  <a:pt x="8538" y="0"/>
                </a:moveTo>
                <a:lnTo>
                  <a:pt x="15919" y="0"/>
                </a:lnTo>
                <a:lnTo>
                  <a:pt x="16317" y="953"/>
                </a:lnTo>
                <a:lnTo>
                  <a:pt x="16581" y="2540"/>
                </a:lnTo>
                <a:lnTo>
                  <a:pt x="17006" y="7381"/>
                </a:lnTo>
                <a:lnTo>
                  <a:pt x="17064" y="10583"/>
                </a:lnTo>
                <a:lnTo>
                  <a:pt x="17111" y="61676"/>
                </a:lnTo>
                <a:lnTo>
                  <a:pt x="16158" y="63978"/>
                </a:lnTo>
                <a:lnTo>
                  <a:pt x="14571" y="65512"/>
                </a:lnTo>
                <a:lnTo>
                  <a:pt x="12560" y="66535"/>
                </a:lnTo>
                <a:lnTo>
                  <a:pt x="11219" y="68169"/>
                </a:lnTo>
                <a:lnTo>
                  <a:pt x="10326" y="70211"/>
                </a:lnTo>
                <a:lnTo>
                  <a:pt x="9730" y="72525"/>
                </a:lnTo>
                <a:lnTo>
                  <a:pt x="8380" y="75020"/>
                </a:lnTo>
                <a:lnTo>
                  <a:pt x="6528" y="77636"/>
                </a:lnTo>
                <a:lnTo>
                  <a:pt x="4341" y="80332"/>
                </a:lnTo>
                <a:lnTo>
                  <a:pt x="2882" y="83082"/>
                </a:lnTo>
                <a:lnTo>
                  <a:pt x="1910" y="85868"/>
                </a:lnTo>
                <a:lnTo>
                  <a:pt x="0" y="94151"/>
                </a:lnTo>
                <a:lnTo>
                  <a:pt x="7350" y="94285"/>
                </a:lnTo>
                <a:lnTo>
                  <a:pt x="33480" y="94298"/>
                </a:lnTo>
                <a:lnTo>
                  <a:pt x="37549" y="93345"/>
                </a:lnTo>
                <a:lnTo>
                  <a:pt x="41213" y="91758"/>
                </a:lnTo>
                <a:lnTo>
                  <a:pt x="44609" y="89747"/>
                </a:lnTo>
                <a:lnTo>
                  <a:pt x="48778" y="88406"/>
                </a:lnTo>
                <a:lnTo>
                  <a:pt x="53462" y="87512"/>
                </a:lnTo>
                <a:lnTo>
                  <a:pt x="58490" y="86917"/>
                </a:lnTo>
                <a:lnTo>
                  <a:pt x="63747" y="85567"/>
                </a:lnTo>
                <a:lnTo>
                  <a:pt x="69157" y="83715"/>
                </a:lnTo>
                <a:lnTo>
                  <a:pt x="74668" y="81527"/>
                </a:lnTo>
                <a:lnTo>
                  <a:pt x="80248" y="80069"/>
                </a:lnTo>
                <a:lnTo>
                  <a:pt x="85872" y="79097"/>
                </a:lnTo>
                <a:lnTo>
                  <a:pt x="91526" y="78449"/>
                </a:lnTo>
                <a:lnTo>
                  <a:pt x="97201" y="77064"/>
                </a:lnTo>
                <a:lnTo>
                  <a:pt x="102889" y="75189"/>
                </a:lnTo>
                <a:lnTo>
                  <a:pt x="108587" y="72986"/>
                </a:lnTo>
                <a:lnTo>
                  <a:pt x="122537" y="67998"/>
                </a:lnTo>
                <a:lnTo>
                  <a:pt x="130257" y="65335"/>
                </a:lnTo>
                <a:lnTo>
                  <a:pt x="137309" y="63559"/>
                </a:lnTo>
                <a:lnTo>
                  <a:pt x="143916" y="62375"/>
                </a:lnTo>
                <a:lnTo>
                  <a:pt x="150225" y="61586"/>
                </a:lnTo>
                <a:lnTo>
                  <a:pt x="156336" y="61060"/>
                </a:lnTo>
                <a:lnTo>
                  <a:pt x="162315" y="60709"/>
                </a:lnTo>
                <a:lnTo>
                  <a:pt x="174039" y="60319"/>
                </a:lnTo>
                <a:lnTo>
                  <a:pt x="197087" y="60069"/>
                </a:lnTo>
                <a:lnTo>
                  <a:pt x="248568" y="6000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402"/>
          <p:cNvSpPr/>
          <p:nvPr/>
        </p:nvSpPr>
        <p:spPr>
          <a:xfrm>
            <a:off x="1789570" y="3720465"/>
            <a:ext cx="39231" cy="360046"/>
          </a:xfrm>
          <a:custGeom>
            <a:avLst/>
            <a:gdLst/>
            <a:ahLst/>
            <a:cxnLst/>
            <a:rect l="0" t="0" r="0" b="0"/>
            <a:pathLst>
              <a:path w="39231" h="360046">
                <a:moveTo>
                  <a:pt x="4939" y="0"/>
                </a:moveTo>
                <a:lnTo>
                  <a:pt x="0" y="0"/>
                </a:lnTo>
                <a:lnTo>
                  <a:pt x="2109" y="0"/>
                </a:lnTo>
                <a:lnTo>
                  <a:pt x="3053" y="952"/>
                </a:lnTo>
                <a:lnTo>
                  <a:pt x="3682" y="2539"/>
                </a:lnTo>
                <a:lnTo>
                  <a:pt x="4567" y="9325"/>
                </a:lnTo>
                <a:lnTo>
                  <a:pt x="4829" y="19908"/>
                </a:lnTo>
                <a:lnTo>
                  <a:pt x="4866" y="24702"/>
                </a:lnTo>
                <a:lnTo>
                  <a:pt x="5843" y="29802"/>
                </a:lnTo>
                <a:lnTo>
                  <a:pt x="7447" y="35108"/>
                </a:lnTo>
                <a:lnTo>
                  <a:pt x="9469" y="40550"/>
                </a:lnTo>
                <a:lnTo>
                  <a:pt x="10816" y="46084"/>
                </a:lnTo>
                <a:lnTo>
                  <a:pt x="11715" y="51678"/>
                </a:lnTo>
                <a:lnTo>
                  <a:pt x="12314" y="57311"/>
                </a:lnTo>
                <a:lnTo>
                  <a:pt x="12713" y="62973"/>
                </a:lnTo>
                <a:lnTo>
                  <a:pt x="12980" y="68652"/>
                </a:lnTo>
                <a:lnTo>
                  <a:pt x="13275" y="80994"/>
                </a:lnTo>
                <a:lnTo>
                  <a:pt x="13407" y="96005"/>
                </a:lnTo>
                <a:lnTo>
                  <a:pt x="14394" y="104008"/>
                </a:lnTo>
                <a:lnTo>
                  <a:pt x="16005" y="112201"/>
                </a:lnTo>
                <a:lnTo>
                  <a:pt x="18032" y="120521"/>
                </a:lnTo>
                <a:lnTo>
                  <a:pt x="19382" y="128925"/>
                </a:lnTo>
                <a:lnTo>
                  <a:pt x="20283" y="137385"/>
                </a:lnTo>
                <a:lnTo>
                  <a:pt x="20884" y="145882"/>
                </a:lnTo>
                <a:lnTo>
                  <a:pt x="21284" y="154405"/>
                </a:lnTo>
                <a:lnTo>
                  <a:pt x="21729" y="171494"/>
                </a:lnTo>
                <a:lnTo>
                  <a:pt x="20895" y="180051"/>
                </a:lnTo>
                <a:lnTo>
                  <a:pt x="19386" y="188614"/>
                </a:lnTo>
                <a:lnTo>
                  <a:pt x="17428" y="197180"/>
                </a:lnTo>
                <a:lnTo>
                  <a:pt x="16123" y="205748"/>
                </a:lnTo>
                <a:lnTo>
                  <a:pt x="15252" y="214318"/>
                </a:lnTo>
                <a:lnTo>
                  <a:pt x="14672" y="222889"/>
                </a:lnTo>
                <a:lnTo>
                  <a:pt x="14285" y="231460"/>
                </a:lnTo>
                <a:lnTo>
                  <a:pt x="13856" y="248603"/>
                </a:lnTo>
                <a:lnTo>
                  <a:pt x="14694" y="257175"/>
                </a:lnTo>
                <a:lnTo>
                  <a:pt x="16205" y="265748"/>
                </a:lnTo>
                <a:lnTo>
                  <a:pt x="18165" y="274320"/>
                </a:lnTo>
                <a:lnTo>
                  <a:pt x="19471" y="281940"/>
                </a:lnTo>
                <a:lnTo>
                  <a:pt x="20342" y="288925"/>
                </a:lnTo>
                <a:lnTo>
                  <a:pt x="20923" y="295486"/>
                </a:lnTo>
                <a:lnTo>
                  <a:pt x="22263" y="301766"/>
                </a:lnTo>
                <a:lnTo>
                  <a:pt x="24108" y="307857"/>
                </a:lnTo>
                <a:lnTo>
                  <a:pt x="26291" y="313823"/>
                </a:lnTo>
                <a:lnTo>
                  <a:pt x="27746" y="318753"/>
                </a:lnTo>
                <a:lnTo>
                  <a:pt x="28717" y="322992"/>
                </a:lnTo>
                <a:lnTo>
                  <a:pt x="29795" y="331194"/>
                </a:lnTo>
                <a:lnTo>
                  <a:pt x="30274" y="341190"/>
                </a:lnTo>
                <a:lnTo>
                  <a:pt x="30543" y="352976"/>
                </a:lnTo>
                <a:lnTo>
                  <a:pt x="31534" y="355332"/>
                </a:lnTo>
                <a:lnTo>
                  <a:pt x="33146" y="356903"/>
                </a:lnTo>
                <a:lnTo>
                  <a:pt x="39209" y="360034"/>
                </a:lnTo>
                <a:lnTo>
                  <a:pt x="39230" y="3600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403"/>
          <p:cNvSpPr/>
          <p:nvPr/>
        </p:nvSpPr>
        <p:spPr>
          <a:xfrm>
            <a:off x="491490" y="4569176"/>
            <a:ext cx="325755" cy="368582"/>
          </a:xfrm>
          <a:custGeom>
            <a:avLst/>
            <a:gdLst/>
            <a:ahLst/>
            <a:cxnLst/>
            <a:rect l="0" t="0" r="0" b="0"/>
            <a:pathLst>
              <a:path w="325755" h="368582">
                <a:moveTo>
                  <a:pt x="51434" y="34256"/>
                </a:moveTo>
                <a:lnTo>
                  <a:pt x="46884" y="34256"/>
                </a:lnTo>
                <a:lnTo>
                  <a:pt x="45543" y="35209"/>
                </a:lnTo>
                <a:lnTo>
                  <a:pt x="44649" y="36796"/>
                </a:lnTo>
                <a:lnTo>
                  <a:pt x="43215" y="41637"/>
                </a:lnTo>
                <a:lnTo>
                  <a:pt x="38416" y="47026"/>
                </a:lnTo>
                <a:lnTo>
                  <a:pt x="37040" y="49437"/>
                </a:lnTo>
                <a:lnTo>
                  <a:pt x="34152" y="57381"/>
                </a:lnTo>
                <a:lnTo>
                  <a:pt x="28639" y="65767"/>
                </a:lnTo>
                <a:lnTo>
                  <a:pt x="25630" y="75237"/>
                </a:lnTo>
                <a:lnTo>
                  <a:pt x="21551" y="84538"/>
                </a:lnTo>
                <a:lnTo>
                  <a:pt x="13899" y="95933"/>
                </a:lnTo>
                <a:lnTo>
                  <a:pt x="10940" y="102308"/>
                </a:lnTo>
                <a:lnTo>
                  <a:pt x="9274" y="111252"/>
                </a:lnTo>
                <a:lnTo>
                  <a:pt x="8711" y="118257"/>
                </a:lnTo>
                <a:lnTo>
                  <a:pt x="6094" y="121755"/>
                </a:lnTo>
                <a:lnTo>
                  <a:pt x="105" y="128436"/>
                </a:lnTo>
                <a:lnTo>
                  <a:pt x="0" y="137095"/>
                </a:lnTo>
                <a:lnTo>
                  <a:pt x="7380" y="137123"/>
                </a:lnTo>
                <a:lnTo>
                  <a:pt x="7778" y="136172"/>
                </a:lnTo>
                <a:lnTo>
                  <a:pt x="8337" y="132187"/>
                </a:lnTo>
                <a:lnTo>
                  <a:pt x="8467" y="134296"/>
                </a:lnTo>
                <a:lnTo>
                  <a:pt x="8502" y="134286"/>
                </a:lnTo>
                <a:lnTo>
                  <a:pt x="8541" y="131737"/>
                </a:lnTo>
                <a:lnTo>
                  <a:pt x="9504" y="130676"/>
                </a:lnTo>
                <a:lnTo>
                  <a:pt x="11098" y="129968"/>
                </a:lnTo>
                <a:lnTo>
                  <a:pt x="15950" y="128833"/>
                </a:lnTo>
                <a:lnTo>
                  <a:pt x="25717" y="128553"/>
                </a:lnTo>
                <a:lnTo>
                  <a:pt x="21166" y="128553"/>
                </a:lnTo>
                <a:lnTo>
                  <a:pt x="19826" y="127601"/>
                </a:lnTo>
                <a:lnTo>
                  <a:pt x="18932" y="126014"/>
                </a:lnTo>
                <a:lnTo>
                  <a:pt x="18336" y="124003"/>
                </a:lnTo>
                <a:lnTo>
                  <a:pt x="16986" y="122662"/>
                </a:lnTo>
                <a:lnTo>
                  <a:pt x="15134" y="121769"/>
                </a:lnTo>
                <a:lnTo>
                  <a:pt x="12947" y="121172"/>
                </a:lnTo>
                <a:lnTo>
                  <a:pt x="11488" y="119823"/>
                </a:lnTo>
                <a:lnTo>
                  <a:pt x="10516" y="117971"/>
                </a:lnTo>
                <a:lnTo>
                  <a:pt x="8956" y="112705"/>
                </a:lnTo>
                <a:lnTo>
                  <a:pt x="8594" y="102754"/>
                </a:lnTo>
                <a:lnTo>
                  <a:pt x="8573" y="87270"/>
                </a:lnTo>
                <a:lnTo>
                  <a:pt x="6032" y="83853"/>
                </a:lnTo>
                <a:lnTo>
                  <a:pt x="4021" y="81608"/>
                </a:lnTo>
                <a:lnTo>
                  <a:pt x="2681" y="79159"/>
                </a:lnTo>
                <a:lnTo>
                  <a:pt x="1191" y="73898"/>
                </a:lnTo>
                <a:lnTo>
                  <a:pt x="1746" y="71162"/>
                </a:lnTo>
                <a:lnTo>
                  <a:pt x="6126" y="62759"/>
                </a:lnTo>
                <a:lnTo>
                  <a:pt x="7485" y="57085"/>
                </a:lnTo>
                <a:lnTo>
                  <a:pt x="8250" y="48534"/>
                </a:lnTo>
                <a:lnTo>
                  <a:pt x="9310" y="45680"/>
                </a:lnTo>
                <a:lnTo>
                  <a:pt x="14400" y="37112"/>
                </a:lnTo>
                <a:lnTo>
                  <a:pt x="17284" y="28541"/>
                </a:lnTo>
                <a:lnTo>
                  <a:pt x="21334" y="22826"/>
                </a:lnTo>
                <a:lnTo>
                  <a:pt x="23747" y="20921"/>
                </a:lnTo>
                <a:lnTo>
                  <a:pt x="26309" y="19651"/>
                </a:lnTo>
                <a:lnTo>
                  <a:pt x="28969" y="18804"/>
                </a:lnTo>
                <a:lnTo>
                  <a:pt x="34465" y="15324"/>
                </a:lnTo>
                <a:lnTo>
                  <a:pt x="37264" y="13062"/>
                </a:lnTo>
                <a:lnTo>
                  <a:pt x="40082" y="11554"/>
                </a:lnTo>
                <a:lnTo>
                  <a:pt x="48600" y="8479"/>
                </a:lnTo>
                <a:lnTo>
                  <a:pt x="57156" y="2912"/>
                </a:lnTo>
                <a:lnTo>
                  <a:pt x="62867" y="1276"/>
                </a:lnTo>
                <a:lnTo>
                  <a:pt x="71121" y="548"/>
                </a:lnTo>
                <a:lnTo>
                  <a:pt x="80186" y="224"/>
                </a:lnTo>
                <a:lnTo>
                  <a:pt x="87391" y="81"/>
                </a:lnTo>
                <a:lnTo>
                  <a:pt x="105903" y="0"/>
                </a:lnTo>
                <a:lnTo>
                  <a:pt x="111559" y="941"/>
                </a:lnTo>
                <a:lnTo>
                  <a:pt x="120384" y="4527"/>
                </a:lnTo>
                <a:lnTo>
                  <a:pt x="127481" y="9296"/>
                </a:lnTo>
                <a:lnTo>
                  <a:pt x="130707" y="11901"/>
                </a:lnTo>
                <a:lnTo>
                  <a:pt x="136832" y="14795"/>
                </a:lnTo>
                <a:lnTo>
                  <a:pt x="143681" y="17034"/>
                </a:lnTo>
                <a:lnTo>
                  <a:pt x="153076" y="21204"/>
                </a:lnTo>
                <a:lnTo>
                  <a:pt x="157295" y="24603"/>
                </a:lnTo>
                <a:lnTo>
                  <a:pt x="164524" y="33458"/>
                </a:lnTo>
                <a:lnTo>
                  <a:pt x="168371" y="43744"/>
                </a:lnTo>
                <a:lnTo>
                  <a:pt x="169397" y="49154"/>
                </a:lnTo>
                <a:lnTo>
                  <a:pt x="173077" y="57705"/>
                </a:lnTo>
                <a:lnTo>
                  <a:pt x="175392" y="61319"/>
                </a:lnTo>
                <a:lnTo>
                  <a:pt x="176936" y="66585"/>
                </a:lnTo>
                <a:lnTo>
                  <a:pt x="177964" y="72954"/>
                </a:lnTo>
                <a:lnTo>
                  <a:pt x="178650" y="80057"/>
                </a:lnTo>
                <a:lnTo>
                  <a:pt x="179107" y="86698"/>
                </a:lnTo>
                <a:lnTo>
                  <a:pt x="179412" y="93030"/>
                </a:lnTo>
                <a:lnTo>
                  <a:pt x="179615" y="99156"/>
                </a:lnTo>
                <a:lnTo>
                  <a:pt x="178798" y="106098"/>
                </a:lnTo>
                <a:lnTo>
                  <a:pt x="177301" y="113583"/>
                </a:lnTo>
                <a:lnTo>
                  <a:pt x="175351" y="121431"/>
                </a:lnTo>
                <a:lnTo>
                  <a:pt x="174050" y="128568"/>
                </a:lnTo>
                <a:lnTo>
                  <a:pt x="173183" y="135231"/>
                </a:lnTo>
                <a:lnTo>
                  <a:pt x="172605" y="141577"/>
                </a:lnTo>
                <a:lnTo>
                  <a:pt x="171267" y="148666"/>
                </a:lnTo>
                <a:lnTo>
                  <a:pt x="169423" y="156249"/>
                </a:lnTo>
                <a:lnTo>
                  <a:pt x="167241" y="164162"/>
                </a:lnTo>
                <a:lnTo>
                  <a:pt x="164834" y="171343"/>
                </a:lnTo>
                <a:lnTo>
                  <a:pt x="162277" y="178035"/>
                </a:lnTo>
                <a:lnTo>
                  <a:pt x="159619" y="184401"/>
                </a:lnTo>
                <a:lnTo>
                  <a:pt x="155943" y="191503"/>
                </a:lnTo>
                <a:lnTo>
                  <a:pt x="151587" y="199094"/>
                </a:lnTo>
                <a:lnTo>
                  <a:pt x="146778" y="207014"/>
                </a:lnTo>
                <a:lnTo>
                  <a:pt x="142619" y="214198"/>
                </a:lnTo>
                <a:lnTo>
                  <a:pt x="135458" y="227260"/>
                </a:lnTo>
                <a:lnTo>
                  <a:pt x="126072" y="245324"/>
                </a:lnTo>
                <a:lnTo>
                  <a:pt x="122148" y="251168"/>
                </a:lnTo>
                <a:lnTo>
                  <a:pt x="117627" y="256969"/>
                </a:lnTo>
                <a:lnTo>
                  <a:pt x="112708" y="262741"/>
                </a:lnTo>
                <a:lnTo>
                  <a:pt x="104702" y="274235"/>
                </a:lnTo>
                <a:lnTo>
                  <a:pt x="97969" y="285693"/>
                </a:lnTo>
                <a:lnTo>
                  <a:pt x="91801" y="297136"/>
                </a:lnTo>
                <a:lnTo>
                  <a:pt x="82974" y="314288"/>
                </a:lnTo>
                <a:lnTo>
                  <a:pt x="74660" y="323180"/>
                </a:lnTo>
                <a:lnTo>
                  <a:pt x="69775" y="326884"/>
                </a:lnTo>
                <a:lnTo>
                  <a:pt x="61808" y="336081"/>
                </a:lnTo>
                <a:lnTo>
                  <a:pt x="55093" y="345565"/>
                </a:lnTo>
                <a:lnTo>
                  <a:pt x="48933" y="352956"/>
                </a:lnTo>
                <a:lnTo>
                  <a:pt x="45957" y="355307"/>
                </a:lnTo>
                <a:lnTo>
                  <a:pt x="37217" y="359570"/>
                </a:lnTo>
                <a:lnTo>
                  <a:pt x="28595" y="365490"/>
                </a:lnTo>
                <a:lnTo>
                  <a:pt x="18841" y="368176"/>
                </a:lnTo>
                <a:lnTo>
                  <a:pt x="17157" y="368581"/>
                </a:lnTo>
                <a:lnTo>
                  <a:pt x="24526" y="361202"/>
                </a:lnTo>
                <a:lnTo>
                  <a:pt x="34466" y="360364"/>
                </a:lnTo>
                <a:lnTo>
                  <a:pt x="38217" y="359294"/>
                </a:lnTo>
                <a:lnTo>
                  <a:pt x="44925" y="355565"/>
                </a:lnTo>
                <a:lnTo>
                  <a:pt x="53621" y="350733"/>
                </a:lnTo>
                <a:lnTo>
                  <a:pt x="69227" y="342657"/>
                </a:lnTo>
                <a:lnTo>
                  <a:pt x="91567" y="331395"/>
                </a:lnTo>
                <a:lnTo>
                  <a:pt x="97240" y="329504"/>
                </a:lnTo>
                <a:lnTo>
                  <a:pt x="102926" y="328243"/>
                </a:lnTo>
                <a:lnTo>
                  <a:pt x="108622" y="327402"/>
                </a:lnTo>
                <a:lnTo>
                  <a:pt x="114325" y="325889"/>
                </a:lnTo>
                <a:lnTo>
                  <a:pt x="120031" y="323929"/>
                </a:lnTo>
                <a:lnTo>
                  <a:pt x="125741" y="321668"/>
                </a:lnTo>
                <a:lnTo>
                  <a:pt x="132404" y="320162"/>
                </a:lnTo>
                <a:lnTo>
                  <a:pt x="139704" y="319157"/>
                </a:lnTo>
                <a:lnTo>
                  <a:pt x="147429" y="318488"/>
                </a:lnTo>
                <a:lnTo>
                  <a:pt x="154483" y="318041"/>
                </a:lnTo>
                <a:lnTo>
                  <a:pt x="167401" y="317546"/>
                </a:lnTo>
                <a:lnTo>
                  <a:pt x="197108" y="317227"/>
                </a:lnTo>
                <a:lnTo>
                  <a:pt x="245631" y="317152"/>
                </a:lnTo>
                <a:lnTo>
                  <a:pt x="251383" y="318103"/>
                </a:lnTo>
                <a:lnTo>
                  <a:pt x="257124" y="319690"/>
                </a:lnTo>
                <a:lnTo>
                  <a:pt x="262856" y="321700"/>
                </a:lnTo>
                <a:lnTo>
                  <a:pt x="268582" y="323041"/>
                </a:lnTo>
                <a:lnTo>
                  <a:pt x="274304" y="323934"/>
                </a:lnTo>
                <a:lnTo>
                  <a:pt x="280024" y="324530"/>
                </a:lnTo>
                <a:lnTo>
                  <a:pt x="285743" y="325880"/>
                </a:lnTo>
                <a:lnTo>
                  <a:pt x="291460" y="327732"/>
                </a:lnTo>
                <a:lnTo>
                  <a:pt x="297176" y="329919"/>
                </a:lnTo>
                <a:lnTo>
                  <a:pt x="306068" y="332349"/>
                </a:lnTo>
                <a:lnTo>
                  <a:pt x="313195" y="333430"/>
                </a:lnTo>
                <a:lnTo>
                  <a:pt x="316429" y="333718"/>
                </a:lnTo>
                <a:lnTo>
                  <a:pt x="325754" y="33429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404"/>
          <p:cNvSpPr/>
          <p:nvPr/>
        </p:nvSpPr>
        <p:spPr>
          <a:xfrm>
            <a:off x="825858" y="4474845"/>
            <a:ext cx="162837" cy="479672"/>
          </a:xfrm>
          <a:custGeom>
            <a:avLst/>
            <a:gdLst/>
            <a:ahLst/>
            <a:cxnLst/>
            <a:rect l="0" t="0" r="0" b="0"/>
            <a:pathLst>
              <a:path w="162837" h="479672">
                <a:moveTo>
                  <a:pt x="162836" y="0"/>
                </a:moveTo>
                <a:lnTo>
                  <a:pt x="149744" y="0"/>
                </a:lnTo>
                <a:lnTo>
                  <a:pt x="148393" y="952"/>
                </a:lnTo>
                <a:lnTo>
                  <a:pt x="147493" y="2540"/>
                </a:lnTo>
                <a:lnTo>
                  <a:pt x="146892" y="4550"/>
                </a:lnTo>
                <a:lnTo>
                  <a:pt x="143685" y="9325"/>
                </a:lnTo>
                <a:lnTo>
                  <a:pt x="139085" y="14622"/>
                </a:lnTo>
                <a:lnTo>
                  <a:pt x="133865" y="20151"/>
                </a:lnTo>
                <a:lnTo>
                  <a:pt x="121021" y="33169"/>
                </a:lnTo>
                <a:lnTo>
                  <a:pt x="116862" y="38305"/>
                </a:lnTo>
                <a:lnTo>
                  <a:pt x="113137" y="43635"/>
                </a:lnTo>
                <a:lnTo>
                  <a:pt x="105505" y="55588"/>
                </a:lnTo>
                <a:lnTo>
                  <a:pt x="95763" y="70426"/>
                </a:lnTo>
                <a:lnTo>
                  <a:pt x="90499" y="77430"/>
                </a:lnTo>
                <a:lnTo>
                  <a:pt x="85084" y="84005"/>
                </a:lnTo>
                <a:lnTo>
                  <a:pt x="79569" y="90293"/>
                </a:lnTo>
                <a:lnTo>
                  <a:pt x="73987" y="97343"/>
                </a:lnTo>
                <a:lnTo>
                  <a:pt x="68361" y="104900"/>
                </a:lnTo>
                <a:lnTo>
                  <a:pt x="62705" y="112796"/>
                </a:lnTo>
                <a:lnTo>
                  <a:pt x="57982" y="119964"/>
                </a:lnTo>
                <a:lnTo>
                  <a:pt x="53881" y="126649"/>
                </a:lnTo>
                <a:lnTo>
                  <a:pt x="50195" y="133010"/>
                </a:lnTo>
                <a:lnTo>
                  <a:pt x="45832" y="139156"/>
                </a:lnTo>
                <a:lnTo>
                  <a:pt x="41018" y="145158"/>
                </a:lnTo>
                <a:lnTo>
                  <a:pt x="35904" y="151064"/>
                </a:lnTo>
                <a:lnTo>
                  <a:pt x="31543" y="157859"/>
                </a:lnTo>
                <a:lnTo>
                  <a:pt x="27682" y="165247"/>
                </a:lnTo>
                <a:lnTo>
                  <a:pt x="24156" y="173029"/>
                </a:lnTo>
                <a:lnTo>
                  <a:pt x="21805" y="181075"/>
                </a:lnTo>
                <a:lnTo>
                  <a:pt x="20238" y="189297"/>
                </a:lnTo>
                <a:lnTo>
                  <a:pt x="19194" y="197635"/>
                </a:lnTo>
                <a:lnTo>
                  <a:pt x="15493" y="211980"/>
                </a:lnTo>
                <a:lnTo>
                  <a:pt x="8054" y="233306"/>
                </a:lnTo>
                <a:lnTo>
                  <a:pt x="5356" y="241262"/>
                </a:lnTo>
                <a:lnTo>
                  <a:pt x="2358" y="255183"/>
                </a:lnTo>
                <a:lnTo>
                  <a:pt x="1025" y="267719"/>
                </a:lnTo>
                <a:lnTo>
                  <a:pt x="433" y="279641"/>
                </a:lnTo>
                <a:lnTo>
                  <a:pt x="169" y="291290"/>
                </a:lnTo>
                <a:lnTo>
                  <a:pt x="0" y="314290"/>
                </a:lnTo>
                <a:lnTo>
                  <a:pt x="2517" y="325739"/>
                </a:lnTo>
                <a:lnTo>
                  <a:pt x="6811" y="337177"/>
                </a:lnTo>
                <a:lnTo>
                  <a:pt x="11894" y="348612"/>
                </a:lnTo>
                <a:lnTo>
                  <a:pt x="20111" y="365759"/>
                </a:lnTo>
                <a:lnTo>
                  <a:pt x="28578" y="382904"/>
                </a:lnTo>
                <a:lnTo>
                  <a:pt x="31421" y="387667"/>
                </a:lnTo>
                <a:lnTo>
                  <a:pt x="34269" y="391794"/>
                </a:lnTo>
                <a:lnTo>
                  <a:pt x="37120" y="395499"/>
                </a:lnTo>
                <a:lnTo>
                  <a:pt x="40925" y="399873"/>
                </a:lnTo>
                <a:lnTo>
                  <a:pt x="45367" y="404694"/>
                </a:lnTo>
                <a:lnTo>
                  <a:pt x="58181" y="418042"/>
                </a:lnTo>
                <a:lnTo>
                  <a:pt x="71044" y="431085"/>
                </a:lnTo>
                <a:lnTo>
                  <a:pt x="74019" y="435027"/>
                </a:lnTo>
                <a:lnTo>
                  <a:pt x="76955" y="439560"/>
                </a:lnTo>
                <a:lnTo>
                  <a:pt x="79865" y="444488"/>
                </a:lnTo>
                <a:lnTo>
                  <a:pt x="83709" y="448725"/>
                </a:lnTo>
                <a:lnTo>
                  <a:pt x="88177" y="452503"/>
                </a:lnTo>
                <a:lnTo>
                  <a:pt x="93061" y="455974"/>
                </a:lnTo>
                <a:lnTo>
                  <a:pt x="97270" y="458287"/>
                </a:lnTo>
                <a:lnTo>
                  <a:pt x="101028" y="459830"/>
                </a:lnTo>
                <a:lnTo>
                  <a:pt x="104486" y="460858"/>
                </a:lnTo>
                <a:lnTo>
                  <a:pt x="107743" y="462496"/>
                </a:lnTo>
                <a:lnTo>
                  <a:pt x="110868" y="464541"/>
                </a:lnTo>
                <a:lnTo>
                  <a:pt x="113903" y="466856"/>
                </a:lnTo>
                <a:lnTo>
                  <a:pt x="116879" y="468400"/>
                </a:lnTo>
                <a:lnTo>
                  <a:pt x="119816" y="469429"/>
                </a:lnTo>
                <a:lnTo>
                  <a:pt x="122726" y="470115"/>
                </a:lnTo>
                <a:lnTo>
                  <a:pt x="125619" y="471525"/>
                </a:lnTo>
                <a:lnTo>
                  <a:pt x="128500" y="473417"/>
                </a:lnTo>
                <a:lnTo>
                  <a:pt x="131373" y="475631"/>
                </a:lnTo>
                <a:lnTo>
                  <a:pt x="134241" y="477108"/>
                </a:lnTo>
                <a:lnTo>
                  <a:pt x="137105" y="478092"/>
                </a:lnTo>
                <a:lnTo>
                  <a:pt x="143995" y="479671"/>
                </a:lnTo>
                <a:lnTo>
                  <a:pt x="145513" y="478848"/>
                </a:lnTo>
                <a:lnTo>
                  <a:pt x="147478" y="477347"/>
                </a:lnTo>
                <a:lnTo>
                  <a:pt x="154264" y="47148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405"/>
          <p:cNvSpPr/>
          <p:nvPr/>
        </p:nvSpPr>
        <p:spPr>
          <a:xfrm>
            <a:off x="1031582" y="4594860"/>
            <a:ext cx="240006" cy="120015"/>
          </a:xfrm>
          <a:custGeom>
            <a:avLst/>
            <a:gdLst/>
            <a:ahLst/>
            <a:cxnLst/>
            <a:rect l="0" t="0" r="0" b="0"/>
            <a:pathLst>
              <a:path w="240006" h="120015">
                <a:moveTo>
                  <a:pt x="34265" y="0"/>
                </a:moveTo>
                <a:lnTo>
                  <a:pt x="26045" y="0"/>
                </a:lnTo>
                <a:lnTo>
                  <a:pt x="25849" y="2540"/>
                </a:lnTo>
                <a:lnTo>
                  <a:pt x="25762" y="6844"/>
                </a:lnTo>
                <a:lnTo>
                  <a:pt x="25693" y="45724"/>
                </a:lnTo>
                <a:lnTo>
                  <a:pt x="24740" y="49532"/>
                </a:lnTo>
                <a:lnTo>
                  <a:pt x="23153" y="53976"/>
                </a:lnTo>
                <a:lnTo>
                  <a:pt x="21142" y="58844"/>
                </a:lnTo>
                <a:lnTo>
                  <a:pt x="18849" y="63042"/>
                </a:lnTo>
                <a:lnTo>
                  <a:pt x="16367" y="66793"/>
                </a:lnTo>
                <a:lnTo>
                  <a:pt x="13761" y="70246"/>
                </a:lnTo>
                <a:lnTo>
                  <a:pt x="12023" y="74453"/>
                </a:lnTo>
                <a:lnTo>
                  <a:pt x="10865" y="79163"/>
                </a:lnTo>
                <a:lnTo>
                  <a:pt x="10092" y="84208"/>
                </a:lnTo>
                <a:lnTo>
                  <a:pt x="8625" y="88523"/>
                </a:lnTo>
                <a:lnTo>
                  <a:pt x="6694" y="92353"/>
                </a:lnTo>
                <a:lnTo>
                  <a:pt x="4454" y="95858"/>
                </a:lnTo>
                <a:lnTo>
                  <a:pt x="3914" y="99148"/>
                </a:lnTo>
                <a:lnTo>
                  <a:pt x="4506" y="102293"/>
                </a:lnTo>
                <a:lnTo>
                  <a:pt x="5853" y="105343"/>
                </a:lnTo>
                <a:lnTo>
                  <a:pt x="5799" y="107376"/>
                </a:lnTo>
                <a:lnTo>
                  <a:pt x="4810" y="108732"/>
                </a:lnTo>
                <a:lnTo>
                  <a:pt x="930" y="110907"/>
                </a:lnTo>
                <a:lnTo>
                  <a:pt x="612" y="112037"/>
                </a:lnTo>
                <a:lnTo>
                  <a:pt x="399" y="113744"/>
                </a:lnTo>
                <a:lnTo>
                  <a:pt x="0" y="119647"/>
                </a:lnTo>
                <a:lnTo>
                  <a:pt x="7358" y="119982"/>
                </a:lnTo>
                <a:lnTo>
                  <a:pt x="28668" y="120014"/>
                </a:lnTo>
                <a:lnTo>
                  <a:pt x="32438" y="119061"/>
                </a:lnTo>
                <a:lnTo>
                  <a:pt x="36857" y="117474"/>
                </a:lnTo>
                <a:lnTo>
                  <a:pt x="41708" y="115464"/>
                </a:lnTo>
                <a:lnTo>
                  <a:pt x="46847" y="114123"/>
                </a:lnTo>
                <a:lnTo>
                  <a:pt x="52178" y="113229"/>
                </a:lnTo>
                <a:lnTo>
                  <a:pt x="57637" y="112634"/>
                </a:lnTo>
                <a:lnTo>
                  <a:pt x="62229" y="112236"/>
                </a:lnTo>
                <a:lnTo>
                  <a:pt x="66243" y="111972"/>
                </a:lnTo>
                <a:lnTo>
                  <a:pt x="69871" y="111795"/>
                </a:lnTo>
                <a:lnTo>
                  <a:pt x="74195" y="110725"/>
                </a:lnTo>
                <a:lnTo>
                  <a:pt x="78982" y="109059"/>
                </a:lnTo>
                <a:lnTo>
                  <a:pt x="84079" y="106996"/>
                </a:lnTo>
                <a:lnTo>
                  <a:pt x="89382" y="105621"/>
                </a:lnTo>
                <a:lnTo>
                  <a:pt x="94822" y="104703"/>
                </a:lnTo>
                <a:lnTo>
                  <a:pt x="100354" y="104092"/>
                </a:lnTo>
                <a:lnTo>
                  <a:pt x="104994" y="103685"/>
                </a:lnTo>
                <a:lnTo>
                  <a:pt x="109040" y="103413"/>
                </a:lnTo>
                <a:lnTo>
                  <a:pt x="112690" y="103232"/>
                </a:lnTo>
                <a:lnTo>
                  <a:pt x="121826" y="103031"/>
                </a:lnTo>
                <a:lnTo>
                  <a:pt x="240005" y="10286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406"/>
          <p:cNvSpPr/>
          <p:nvPr/>
        </p:nvSpPr>
        <p:spPr>
          <a:xfrm>
            <a:off x="1228829" y="4551997"/>
            <a:ext cx="34186" cy="287733"/>
          </a:xfrm>
          <a:custGeom>
            <a:avLst/>
            <a:gdLst/>
            <a:ahLst/>
            <a:cxnLst/>
            <a:rect l="0" t="0" r="0" b="0"/>
            <a:pathLst>
              <a:path w="34186" h="287733">
                <a:moveTo>
                  <a:pt x="17040" y="0"/>
                </a:moveTo>
                <a:lnTo>
                  <a:pt x="8573" y="0"/>
                </a:lnTo>
                <a:lnTo>
                  <a:pt x="8489" y="6844"/>
                </a:lnTo>
                <a:lnTo>
                  <a:pt x="8477" y="11932"/>
                </a:lnTo>
                <a:lnTo>
                  <a:pt x="7521" y="14622"/>
                </a:lnTo>
                <a:lnTo>
                  <a:pt x="5932" y="17368"/>
                </a:lnTo>
                <a:lnTo>
                  <a:pt x="3920" y="20151"/>
                </a:lnTo>
                <a:lnTo>
                  <a:pt x="2578" y="23912"/>
                </a:lnTo>
                <a:lnTo>
                  <a:pt x="1684" y="28324"/>
                </a:lnTo>
                <a:lnTo>
                  <a:pt x="1088" y="33170"/>
                </a:lnTo>
                <a:lnTo>
                  <a:pt x="690" y="38306"/>
                </a:lnTo>
                <a:lnTo>
                  <a:pt x="425" y="43635"/>
                </a:lnTo>
                <a:lnTo>
                  <a:pt x="131" y="54636"/>
                </a:lnTo>
                <a:lnTo>
                  <a:pt x="0" y="65875"/>
                </a:lnTo>
                <a:lnTo>
                  <a:pt x="918" y="71539"/>
                </a:lnTo>
                <a:lnTo>
                  <a:pt x="2482" y="77221"/>
                </a:lnTo>
                <a:lnTo>
                  <a:pt x="4477" y="82913"/>
                </a:lnTo>
                <a:lnTo>
                  <a:pt x="5808" y="88613"/>
                </a:lnTo>
                <a:lnTo>
                  <a:pt x="6694" y="94318"/>
                </a:lnTo>
                <a:lnTo>
                  <a:pt x="7286" y="100026"/>
                </a:lnTo>
                <a:lnTo>
                  <a:pt x="7680" y="105736"/>
                </a:lnTo>
                <a:lnTo>
                  <a:pt x="7942" y="111448"/>
                </a:lnTo>
                <a:lnTo>
                  <a:pt x="8234" y="122876"/>
                </a:lnTo>
                <a:lnTo>
                  <a:pt x="8437" y="151448"/>
                </a:lnTo>
                <a:lnTo>
                  <a:pt x="9400" y="157163"/>
                </a:lnTo>
                <a:lnTo>
                  <a:pt x="10994" y="162878"/>
                </a:lnTo>
                <a:lnTo>
                  <a:pt x="13010" y="168593"/>
                </a:lnTo>
                <a:lnTo>
                  <a:pt x="14353" y="174307"/>
                </a:lnTo>
                <a:lnTo>
                  <a:pt x="15249" y="180023"/>
                </a:lnTo>
                <a:lnTo>
                  <a:pt x="15846" y="185738"/>
                </a:lnTo>
                <a:lnTo>
                  <a:pt x="16244" y="191453"/>
                </a:lnTo>
                <a:lnTo>
                  <a:pt x="16510" y="197168"/>
                </a:lnTo>
                <a:lnTo>
                  <a:pt x="16883" y="211773"/>
                </a:lnTo>
                <a:lnTo>
                  <a:pt x="16936" y="215477"/>
                </a:lnTo>
                <a:lnTo>
                  <a:pt x="17923" y="219852"/>
                </a:lnTo>
                <a:lnTo>
                  <a:pt x="19534" y="224673"/>
                </a:lnTo>
                <a:lnTo>
                  <a:pt x="21560" y="229792"/>
                </a:lnTo>
                <a:lnTo>
                  <a:pt x="21959" y="234157"/>
                </a:lnTo>
                <a:lnTo>
                  <a:pt x="21272" y="238020"/>
                </a:lnTo>
                <a:lnTo>
                  <a:pt x="19861" y="241548"/>
                </a:lnTo>
                <a:lnTo>
                  <a:pt x="19874" y="244852"/>
                </a:lnTo>
                <a:lnTo>
                  <a:pt x="20834" y="248007"/>
                </a:lnTo>
                <a:lnTo>
                  <a:pt x="22427" y="251063"/>
                </a:lnTo>
                <a:lnTo>
                  <a:pt x="23489" y="254053"/>
                </a:lnTo>
                <a:lnTo>
                  <a:pt x="24197" y="256999"/>
                </a:lnTo>
                <a:lnTo>
                  <a:pt x="25193" y="265695"/>
                </a:lnTo>
                <a:lnTo>
                  <a:pt x="25333" y="268570"/>
                </a:lnTo>
                <a:lnTo>
                  <a:pt x="26379" y="271439"/>
                </a:lnTo>
                <a:lnTo>
                  <a:pt x="28029" y="274305"/>
                </a:lnTo>
                <a:lnTo>
                  <a:pt x="30081" y="277167"/>
                </a:lnTo>
                <a:lnTo>
                  <a:pt x="30497" y="279076"/>
                </a:lnTo>
                <a:lnTo>
                  <a:pt x="29821" y="280348"/>
                </a:lnTo>
                <a:lnTo>
                  <a:pt x="26444" y="282390"/>
                </a:lnTo>
                <a:lnTo>
                  <a:pt x="25982" y="285210"/>
                </a:lnTo>
                <a:lnTo>
                  <a:pt x="25777" y="287732"/>
                </a:lnTo>
                <a:lnTo>
                  <a:pt x="25686" y="285679"/>
                </a:lnTo>
                <a:lnTo>
                  <a:pt x="26614" y="284750"/>
                </a:lnTo>
                <a:lnTo>
                  <a:pt x="28185" y="284131"/>
                </a:lnTo>
                <a:lnTo>
                  <a:pt x="34185" y="28289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407"/>
          <p:cNvSpPr/>
          <p:nvPr/>
        </p:nvSpPr>
        <p:spPr>
          <a:xfrm>
            <a:off x="1340167" y="4423514"/>
            <a:ext cx="170142" cy="462812"/>
          </a:xfrm>
          <a:custGeom>
            <a:avLst/>
            <a:gdLst/>
            <a:ahLst/>
            <a:cxnLst/>
            <a:rect l="0" t="0" r="0" b="0"/>
            <a:pathLst>
              <a:path w="170142" h="462812">
                <a:moveTo>
                  <a:pt x="0" y="8468"/>
                </a:moveTo>
                <a:lnTo>
                  <a:pt x="0" y="1087"/>
                </a:lnTo>
                <a:lnTo>
                  <a:pt x="952" y="690"/>
                </a:lnTo>
                <a:lnTo>
                  <a:pt x="4551" y="249"/>
                </a:lnTo>
                <a:lnTo>
                  <a:pt x="9325" y="53"/>
                </a:lnTo>
                <a:lnTo>
                  <a:pt x="11932" y="0"/>
                </a:lnTo>
                <a:lnTo>
                  <a:pt x="14622" y="918"/>
                </a:lnTo>
                <a:lnTo>
                  <a:pt x="17368" y="2482"/>
                </a:lnTo>
                <a:lnTo>
                  <a:pt x="20151" y="4478"/>
                </a:lnTo>
                <a:lnTo>
                  <a:pt x="23912" y="5808"/>
                </a:lnTo>
                <a:lnTo>
                  <a:pt x="28324" y="6695"/>
                </a:lnTo>
                <a:lnTo>
                  <a:pt x="33170" y="7286"/>
                </a:lnTo>
                <a:lnTo>
                  <a:pt x="37353" y="8632"/>
                </a:lnTo>
                <a:lnTo>
                  <a:pt x="41095" y="10483"/>
                </a:lnTo>
                <a:lnTo>
                  <a:pt x="44541" y="12669"/>
                </a:lnTo>
                <a:lnTo>
                  <a:pt x="48744" y="15079"/>
                </a:lnTo>
                <a:lnTo>
                  <a:pt x="58494" y="20296"/>
                </a:lnTo>
                <a:lnTo>
                  <a:pt x="62808" y="23973"/>
                </a:lnTo>
                <a:lnTo>
                  <a:pt x="66637" y="28330"/>
                </a:lnTo>
                <a:lnTo>
                  <a:pt x="70142" y="33140"/>
                </a:lnTo>
                <a:lnTo>
                  <a:pt x="74384" y="37298"/>
                </a:lnTo>
                <a:lnTo>
                  <a:pt x="79117" y="41023"/>
                </a:lnTo>
                <a:lnTo>
                  <a:pt x="84177" y="44459"/>
                </a:lnTo>
                <a:lnTo>
                  <a:pt x="88503" y="48655"/>
                </a:lnTo>
                <a:lnTo>
                  <a:pt x="92340" y="53356"/>
                </a:lnTo>
                <a:lnTo>
                  <a:pt x="95850" y="58396"/>
                </a:lnTo>
                <a:lnTo>
                  <a:pt x="100095" y="63661"/>
                </a:lnTo>
                <a:lnTo>
                  <a:pt x="104830" y="69076"/>
                </a:lnTo>
                <a:lnTo>
                  <a:pt x="109892" y="74591"/>
                </a:lnTo>
                <a:lnTo>
                  <a:pt x="114218" y="80172"/>
                </a:lnTo>
                <a:lnTo>
                  <a:pt x="118056" y="85799"/>
                </a:lnTo>
                <a:lnTo>
                  <a:pt x="121566" y="91454"/>
                </a:lnTo>
                <a:lnTo>
                  <a:pt x="124859" y="97130"/>
                </a:lnTo>
                <a:lnTo>
                  <a:pt x="131058" y="108516"/>
                </a:lnTo>
                <a:lnTo>
                  <a:pt x="134044" y="115172"/>
                </a:lnTo>
                <a:lnTo>
                  <a:pt x="136988" y="122467"/>
                </a:lnTo>
                <a:lnTo>
                  <a:pt x="139903" y="130187"/>
                </a:lnTo>
                <a:lnTo>
                  <a:pt x="142798" y="137239"/>
                </a:lnTo>
                <a:lnTo>
                  <a:pt x="145682" y="143845"/>
                </a:lnTo>
                <a:lnTo>
                  <a:pt x="148556" y="150154"/>
                </a:lnTo>
                <a:lnTo>
                  <a:pt x="150472" y="157219"/>
                </a:lnTo>
                <a:lnTo>
                  <a:pt x="151750" y="164785"/>
                </a:lnTo>
                <a:lnTo>
                  <a:pt x="152602" y="172687"/>
                </a:lnTo>
                <a:lnTo>
                  <a:pt x="154122" y="180812"/>
                </a:lnTo>
                <a:lnTo>
                  <a:pt x="156088" y="189087"/>
                </a:lnTo>
                <a:lnTo>
                  <a:pt x="158351" y="197461"/>
                </a:lnTo>
                <a:lnTo>
                  <a:pt x="159860" y="205901"/>
                </a:lnTo>
                <a:lnTo>
                  <a:pt x="160866" y="214385"/>
                </a:lnTo>
                <a:lnTo>
                  <a:pt x="161536" y="222898"/>
                </a:lnTo>
                <a:lnTo>
                  <a:pt x="162936" y="231432"/>
                </a:lnTo>
                <a:lnTo>
                  <a:pt x="164821" y="239978"/>
                </a:lnTo>
                <a:lnTo>
                  <a:pt x="167031" y="248533"/>
                </a:lnTo>
                <a:lnTo>
                  <a:pt x="168504" y="257094"/>
                </a:lnTo>
                <a:lnTo>
                  <a:pt x="169486" y="265659"/>
                </a:lnTo>
                <a:lnTo>
                  <a:pt x="170141" y="274226"/>
                </a:lnTo>
                <a:lnTo>
                  <a:pt x="169624" y="282795"/>
                </a:lnTo>
                <a:lnTo>
                  <a:pt x="168328" y="291365"/>
                </a:lnTo>
                <a:lnTo>
                  <a:pt x="166511" y="299936"/>
                </a:lnTo>
                <a:lnTo>
                  <a:pt x="165300" y="308508"/>
                </a:lnTo>
                <a:lnTo>
                  <a:pt x="164492" y="317079"/>
                </a:lnTo>
                <a:lnTo>
                  <a:pt x="163954" y="325652"/>
                </a:lnTo>
                <a:lnTo>
                  <a:pt x="162643" y="333272"/>
                </a:lnTo>
                <a:lnTo>
                  <a:pt x="158646" y="346818"/>
                </a:lnTo>
                <a:lnTo>
                  <a:pt x="151040" y="369705"/>
                </a:lnTo>
                <a:lnTo>
                  <a:pt x="148091" y="383648"/>
                </a:lnTo>
                <a:lnTo>
                  <a:pt x="147305" y="390033"/>
                </a:lnTo>
                <a:lnTo>
                  <a:pt x="143891" y="399667"/>
                </a:lnTo>
                <a:lnTo>
                  <a:pt x="139199" y="408077"/>
                </a:lnTo>
                <a:lnTo>
                  <a:pt x="133939" y="418164"/>
                </a:lnTo>
                <a:lnTo>
                  <a:pt x="130966" y="426458"/>
                </a:lnTo>
                <a:lnTo>
                  <a:pt x="130173" y="430003"/>
                </a:lnTo>
                <a:lnTo>
                  <a:pt x="126752" y="436482"/>
                </a:lnTo>
                <a:lnTo>
                  <a:pt x="121346" y="443852"/>
                </a:lnTo>
                <a:lnTo>
                  <a:pt x="119949" y="444457"/>
                </a:lnTo>
                <a:lnTo>
                  <a:pt x="115858" y="445128"/>
                </a:lnTo>
                <a:lnTo>
                  <a:pt x="114386" y="446260"/>
                </a:lnTo>
                <a:lnTo>
                  <a:pt x="113405" y="447967"/>
                </a:lnTo>
                <a:lnTo>
                  <a:pt x="111830" y="452999"/>
                </a:lnTo>
                <a:lnTo>
                  <a:pt x="111557" y="458422"/>
                </a:lnTo>
                <a:lnTo>
                  <a:pt x="110567" y="459885"/>
                </a:lnTo>
                <a:lnTo>
                  <a:pt x="108953" y="460860"/>
                </a:lnTo>
                <a:lnTo>
                  <a:pt x="102870" y="46281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408"/>
          <p:cNvSpPr/>
          <p:nvPr/>
        </p:nvSpPr>
        <p:spPr>
          <a:xfrm>
            <a:off x="1803082" y="4551997"/>
            <a:ext cx="60008" cy="205741"/>
          </a:xfrm>
          <a:custGeom>
            <a:avLst/>
            <a:gdLst/>
            <a:ahLst/>
            <a:cxnLst/>
            <a:rect l="0" t="0" r="0" b="0"/>
            <a:pathLst>
              <a:path w="60008" h="205741">
                <a:moveTo>
                  <a:pt x="0" y="0"/>
                </a:moveTo>
                <a:lnTo>
                  <a:pt x="11932" y="11932"/>
                </a:lnTo>
                <a:lnTo>
                  <a:pt x="13669" y="15574"/>
                </a:lnTo>
                <a:lnTo>
                  <a:pt x="14828" y="19908"/>
                </a:lnTo>
                <a:lnTo>
                  <a:pt x="15600" y="24702"/>
                </a:lnTo>
                <a:lnTo>
                  <a:pt x="17068" y="29803"/>
                </a:lnTo>
                <a:lnTo>
                  <a:pt x="18999" y="35109"/>
                </a:lnTo>
                <a:lnTo>
                  <a:pt x="21238" y="40551"/>
                </a:lnTo>
                <a:lnTo>
                  <a:pt x="22731" y="46084"/>
                </a:lnTo>
                <a:lnTo>
                  <a:pt x="23727" y="51678"/>
                </a:lnTo>
                <a:lnTo>
                  <a:pt x="24390" y="57312"/>
                </a:lnTo>
                <a:lnTo>
                  <a:pt x="24833" y="62973"/>
                </a:lnTo>
                <a:lnTo>
                  <a:pt x="25127" y="68652"/>
                </a:lnTo>
                <a:lnTo>
                  <a:pt x="25455" y="80042"/>
                </a:lnTo>
                <a:lnTo>
                  <a:pt x="25601" y="91454"/>
                </a:lnTo>
                <a:lnTo>
                  <a:pt x="26592" y="97165"/>
                </a:lnTo>
                <a:lnTo>
                  <a:pt x="28206" y="102877"/>
                </a:lnTo>
                <a:lnTo>
                  <a:pt x="30234" y="108589"/>
                </a:lnTo>
                <a:lnTo>
                  <a:pt x="31586" y="114303"/>
                </a:lnTo>
                <a:lnTo>
                  <a:pt x="32487" y="120017"/>
                </a:lnTo>
                <a:lnTo>
                  <a:pt x="33088" y="125731"/>
                </a:lnTo>
                <a:lnTo>
                  <a:pt x="33489" y="131446"/>
                </a:lnTo>
                <a:lnTo>
                  <a:pt x="33756" y="137160"/>
                </a:lnTo>
                <a:lnTo>
                  <a:pt x="33934" y="142875"/>
                </a:lnTo>
                <a:lnTo>
                  <a:pt x="35005" y="147638"/>
                </a:lnTo>
                <a:lnTo>
                  <a:pt x="36672" y="151765"/>
                </a:lnTo>
                <a:lnTo>
                  <a:pt x="38735" y="155469"/>
                </a:lnTo>
                <a:lnTo>
                  <a:pt x="40111" y="159844"/>
                </a:lnTo>
                <a:lnTo>
                  <a:pt x="41028" y="164665"/>
                </a:lnTo>
                <a:lnTo>
                  <a:pt x="41640" y="169784"/>
                </a:lnTo>
                <a:lnTo>
                  <a:pt x="42047" y="174149"/>
                </a:lnTo>
                <a:lnTo>
                  <a:pt x="42319" y="178012"/>
                </a:lnTo>
                <a:lnTo>
                  <a:pt x="42500" y="181540"/>
                </a:lnTo>
                <a:lnTo>
                  <a:pt x="43574" y="184844"/>
                </a:lnTo>
                <a:lnTo>
                  <a:pt x="45242" y="188000"/>
                </a:lnTo>
                <a:lnTo>
                  <a:pt x="50212" y="195357"/>
                </a:lnTo>
                <a:lnTo>
                  <a:pt x="51572" y="196913"/>
                </a:lnTo>
                <a:lnTo>
                  <a:pt x="53431" y="198902"/>
                </a:lnTo>
                <a:lnTo>
                  <a:pt x="60007" y="20574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409"/>
          <p:cNvSpPr/>
          <p:nvPr/>
        </p:nvSpPr>
        <p:spPr>
          <a:xfrm>
            <a:off x="1691639" y="4629150"/>
            <a:ext cx="300039" cy="42863"/>
          </a:xfrm>
          <a:custGeom>
            <a:avLst/>
            <a:gdLst/>
            <a:ahLst/>
            <a:cxnLst/>
            <a:rect l="0" t="0" r="0" b="0"/>
            <a:pathLst>
              <a:path w="300039" h="42863">
                <a:moveTo>
                  <a:pt x="0" y="42862"/>
                </a:moveTo>
                <a:lnTo>
                  <a:pt x="8468" y="42862"/>
                </a:lnTo>
                <a:lnTo>
                  <a:pt x="8503" y="41910"/>
                </a:lnTo>
                <a:lnTo>
                  <a:pt x="8570" y="34643"/>
                </a:lnTo>
                <a:lnTo>
                  <a:pt x="17898" y="34336"/>
                </a:lnTo>
                <a:lnTo>
                  <a:pt x="33275" y="34299"/>
                </a:lnTo>
                <a:lnTo>
                  <a:pt x="38376" y="33343"/>
                </a:lnTo>
                <a:lnTo>
                  <a:pt x="43682" y="31754"/>
                </a:lnTo>
                <a:lnTo>
                  <a:pt x="49124" y="29742"/>
                </a:lnTo>
                <a:lnTo>
                  <a:pt x="54657" y="28400"/>
                </a:lnTo>
                <a:lnTo>
                  <a:pt x="60250" y="27506"/>
                </a:lnTo>
                <a:lnTo>
                  <a:pt x="65884" y="26909"/>
                </a:lnTo>
                <a:lnTo>
                  <a:pt x="71546" y="25560"/>
                </a:lnTo>
                <a:lnTo>
                  <a:pt x="77225" y="23707"/>
                </a:lnTo>
                <a:lnTo>
                  <a:pt x="82916" y="21520"/>
                </a:lnTo>
                <a:lnTo>
                  <a:pt x="88615" y="20061"/>
                </a:lnTo>
                <a:lnTo>
                  <a:pt x="94319" y="19089"/>
                </a:lnTo>
                <a:lnTo>
                  <a:pt x="100027" y="18441"/>
                </a:lnTo>
                <a:lnTo>
                  <a:pt x="106690" y="17056"/>
                </a:lnTo>
                <a:lnTo>
                  <a:pt x="113989" y="15181"/>
                </a:lnTo>
                <a:lnTo>
                  <a:pt x="121713" y="12978"/>
                </a:lnTo>
                <a:lnTo>
                  <a:pt x="128767" y="11510"/>
                </a:lnTo>
                <a:lnTo>
                  <a:pt x="135375" y="10531"/>
                </a:lnTo>
                <a:lnTo>
                  <a:pt x="141685" y="9878"/>
                </a:lnTo>
                <a:lnTo>
                  <a:pt x="148749" y="9442"/>
                </a:lnTo>
                <a:lnTo>
                  <a:pt x="164219" y="8959"/>
                </a:lnTo>
                <a:lnTo>
                  <a:pt x="188993" y="8687"/>
                </a:lnTo>
                <a:lnTo>
                  <a:pt x="196480" y="7696"/>
                </a:lnTo>
                <a:lnTo>
                  <a:pt x="203377" y="6083"/>
                </a:lnTo>
                <a:lnTo>
                  <a:pt x="209880" y="4055"/>
                </a:lnTo>
                <a:lnTo>
                  <a:pt x="217073" y="2703"/>
                </a:lnTo>
                <a:lnTo>
                  <a:pt x="224725" y="1802"/>
                </a:lnTo>
                <a:lnTo>
                  <a:pt x="232684" y="1201"/>
                </a:lnTo>
                <a:lnTo>
                  <a:pt x="240848" y="801"/>
                </a:lnTo>
                <a:lnTo>
                  <a:pt x="264085" y="237"/>
                </a:lnTo>
                <a:lnTo>
                  <a:pt x="30003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410"/>
          <p:cNvSpPr/>
          <p:nvPr/>
        </p:nvSpPr>
        <p:spPr>
          <a:xfrm>
            <a:off x="2232898" y="4423410"/>
            <a:ext cx="50245" cy="325756"/>
          </a:xfrm>
          <a:custGeom>
            <a:avLst/>
            <a:gdLst/>
            <a:ahLst/>
            <a:cxnLst/>
            <a:rect l="0" t="0" r="0" b="0"/>
            <a:pathLst>
              <a:path w="50245" h="325756">
                <a:moveTo>
                  <a:pt x="7381" y="0"/>
                </a:moveTo>
                <a:lnTo>
                  <a:pt x="0" y="0"/>
                </a:lnTo>
                <a:lnTo>
                  <a:pt x="556" y="952"/>
                </a:lnTo>
                <a:lnTo>
                  <a:pt x="1879" y="2540"/>
                </a:lnTo>
                <a:lnTo>
                  <a:pt x="6294" y="7381"/>
                </a:lnTo>
                <a:lnTo>
                  <a:pt x="6899" y="10582"/>
                </a:lnTo>
                <a:lnTo>
                  <a:pt x="7286" y="20400"/>
                </a:lnTo>
                <a:lnTo>
                  <a:pt x="7373" y="41733"/>
                </a:lnTo>
                <a:lnTo>
                  <a:pt x="8328" y="46872"/>
                </a:lnTo>
                <a:lnTo>
                  <a:pt x="9918" y="52203"/>
                </a:lnTo>
                <a:lnTo>
                  <a:pt x="11930" y="57662"/>
                </a:lnTo>
                <a:lnTo>
                  <a:pt x="14224" y="63206"/>
                </a:lnTo>
                <a:lnTo>
                  <a:pt x="16705" y="68807"/>
                </a:lnTo>
                <a:lnTo>
                  <a:pt x="19312" y="74446"/>
                </a:lnTo>
                <a:lnTo>
                  <a:pt x="21050" y="80111"/>
                </a:lnTo>
                <a:lnTo>
                  <a:pt x="22209" y="85792"/>
                </a:lnTo>
                <a:lnTo>
                  <a:pt x="22982" y="91485"/>
                </a:lnTo>
                <a:lnTo>
                  <a:pt x="23497" y="98137"/>
                </a:lnTo>
                <a:lnTo>
                  <a:pt x="23840" y="105430"/>
                </a:lnTo>
                <a:lnTo>
                  <a:pt x="24221" y="120200"/>
                </a:lnTo>
                <a:lnTo>
                  <a:pt x="24391" y="133114"/>
                </a:lnTo>
                <a:lnTo>
                  <a:pt x="25388" y="140178"/>
                </a:lnTo>
                <a:lnTo>
                  <a:pt x="27006" y="147745"/>
                </a:lnTo>
                <a:lnTo>
                  <a:pt x="29037" y="155646"/>
                </a:lnTo>
                <a:lnTo>
                  <a:pt x="30391" y="163771"/>
                </a:lnTo>
                <a:lnTo>
                  <a:pt x="31294" y="172046"/>
                </a:lnTo>
                <a:lnTo>
                  <a:pt x="31895" y="180420"/>
                </a:lnTo>
                <a:lnTo>
                  <a:pt x="32297" y="187907"/>
                </a:lnTo>
                <a:lnTo>
                  <a:pt x="32742" y="201307"/>
                </a:lnTo>
                <a:lnTo>
                  <a:pt x="32993" y="219560"/>
                </a:lnTo>
                <a:lnTo>
                  <a:pt x="33981" y="226383"/>
                </a:lnTo>
                <a:lnTo>
                  <a:pt x="35592" y="233790"/>
                </a:lnTo>
                <a:lnTo>
                  <a:pt x="37619" y="241585"/>
                </a:lnTo>
                <a:lnTo>
                  <a:pt x="38969" y="247733"/>
                </a:lnTo>
                <a:lnTo>
                  <a:pt x="40471" y="257106"/>
                </a:lnTo>
                <a:lnTo>
                  <a:pt x="41138" y="266987"/>
                </a:lnTo>
                <a:lnTo>
                  <a:pt x="41513" y="280720"/>
                </a:lnTo>
                <a:lnTo>
                  <a:pt x="41640" y="293893"/>
                </a:lnTo>
                <a:lnTo>
                  <a:pt x="42603" y="296894"/>
                </a:lnTo>
                <a:lnTo>
                  <a:pt x="44198" y="299847"/>
                </a:lnTo>
                <a:lnTo>
                  <a:pt x="46213" y="302767"/>
                </a:lnTo>
                <a:lnTo>
                  <a:pt x="47557" y="305668"/>
                </a:lnTo>
                <a:lnTo>
                  <a:pt x="49050" y="311430"/>
                </a:lnTo>
                <a:lnTo>
                  <a:pt x="50008" y="316999"/>
                </a:lnTo>
                <a:lnTo>
                  <a:pt x="50244" y="32575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411"/>
          <p:cNvSpPr/>
          <p:nvPr/>
        </p:nvSpPr>
        <p:spPr>
          <a:xfrm>
            <a:off x="2283142" y="4749165"/>
            <a:ext cx="2541" cy="1"/>
          </a:xfrm>
          <a:custGeom>
            <a:avLst/>
            <a:gdLst/>
            <a:ahLst/>
            <a:cxnLst/>
            <a:rect l="0" t="0" r="0" b="0"/>
            <a:pathLst>
              <a:path w="2541" h="1">
                <a:moveTo>
                  <a:pt x="0" y="0"/>
                </a:moveTo>
                <a:lnTo>
                  <a:pt x="2540" y="0"/>
                </a:lnTo>
                <a:close/>
              </a:path>
            </a:pathLst>
          </a:custGeom>
          <a:ln w="38100"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412"/>
          <p:cNvSpPr/>
          <p:nvPr/>
        </p:nvSpPr>
        <p:spPr>
          <a:xfrm>
            <a:off x="2514600" y="4469912"/>
            <a:ext cx="274320" cy="22079"/>
          </a:xfrm>
          <a:custGeom>
            <a:avLst/>
            <a:gdLst/>
            <a:ahLst/>
            <a:cxnLst/>
            <a:rect l="0" t="0" r="0" b="0"/>
            <a:pathLst>
              <a:path w="274320" h="22079">
                <a:moveTo>
                  <a:pt x="0" y="22078"/>
                </a:moveTo>
                <a:lnTo>
                  <a:pt x="7380" y="14696"/>
                </a:lnTo>
                <a:lnTo>
                  <a:pt x="13122" y="14035"/>
                </a:lnTo>
                <a:lnTo>
                  <a:pt x="21072" y="13741"/>
                </a:lnTo>
                <a:lnTo>
                  <a:pt x="27780" y="13610"/>
                </a:lnTo>
                <a:lnTo>
                  <a:pt x="138503" y="13505"/>
                </a:lnTo>
                <a:lnTo>
                  <a:pt x="145675" y="12553"/>
                </a:lnTo>
                <a:lnTo>
                  <a:pt x="152362" y="10966"/>
                </a:lnTo>
                <a:lnTo>
                  <a:pt x="158724" y="8954"/>
                </a:lnTo>
                <a:lnTo>
                  <a:pt x="165823" y="7613"/>
                </a:lnTo>
                <a:lnTo>
                  <a:pt x="173414" y="6720"/>
                </a:lnTo>
                <a:lnTo>
                  <a:pt x="181332" y="6124"/>
                </a:lnTo>
                <a:lnTo>
                  <a:pt x="188515" y="5727"/>
                </a:lnTo>
                <a:lnTo>
                  <a:pt x="201577" y="5286"/>
                </a:lnTo>
                <a:lnTo>
                  <a:pt x="225484" y="5003"/>
                </a:lnTo>
                <a:lnTo>
                  <a:pt x="237058" y="4964"/>
                </a:lnTo>
                <a:lnTo>
                  <a:pt x="241858" y="4001"/>
                </a:lnTo>
                <a:lnTo>
                  <a:pt x="246011" y="2406"/>
                </a:lnTo>
                <a:lnTo>
                  <a:pt x="249732" y="391"/>
                </a:lnTo>
                <a:lnTo>
                  <a:pt x="254118" y="0"/>
                </a:lnTo>
                <a:lnTo>
                  <a:pt x="258947" y="692"/>
                </a:lnTo>
                <a:lnTo>
                  <a:pt x="274319" y="493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413"/>
          <p:cNvSpPr/>
          <p:nvPr/>
        </p:nvSpPr>
        <p:spPr>
          <a:xfrm>
            <a:off x="2549242" y="4534855"/>
            <a:ext cx="342548" cy="25716"/>
          </a:xfrm>
          <a:custGeom>
            <a:avLst/>
            <a:gdLst/>
            <a:ahLst/>
            <a:cxnLst/>
            <a:rect l="0" t="0" r="0" b="0"/>
            <a:pathLst>
              <a:path w="342548" h="25716">
                <a:moveTo>
                  <a:pt x="8220" y="25715"/>
                </a:moveTo>
                <a:lnTo>
                  <a:pt x="0" y="25715"/>
                </a:lnTo>
                <a:lnTo>
                  <a:pt x="7059" y="25715"/>
                </a:lnTo>
                <a:lnTo>
                  <a:pt x="9351" y="24762"/>
                </a:lnTo>
                <a:lnTo>
                  <a:pt x="16978" y="21164"/>
                </a:lnTo>
                <a:lnTo>
                  <a:pt x="20726" y="19823"/>
                </a:lnTo>
                <a:lnTo>
                  <a:pt x="24177" y="18929"/>
                </a:lnTo>
                <a:lnTo>
                  <a:pt x="27431" y="18334"/>
                </a:lnTo>
                <a:lnTo>
                  <a:pt x="36125" y="17672"/>
                </a:lnTo>
                <a:lnTo>
                  <a:pt x="46340" y="17377"/>
                </a:lnTo>
                <a:lnTo>
                  <a:pt x="57230" y="17247"/>
                </a:lnTo>
                <a:lnTo>
                  <a:pt x="62801" y="16259"/>
                </a:lnTo>
                <a:lnTo>
                  <a:pt x="68419" y="14649"/>
                </a:lnTo>
                <a:lnTo>
                  <a:pt x="74071" y="12622"/>
                </a:lnTo>
                <a:lnTo>
                  <a:pt x="79743" y="11272"/>
                </a:lnTo>
                <a:lnTo>
                  <a:pt x="85429" y="10371"/>
                </a:lnTo>
                <a:lnTo>
                  <a:pt x="91126" y="9770"/>
                </a:lnTo>
                <a:lnTo>
                  <a:pt x="97780" y="9370"/>
                </a:lnTo>
                <a:lnTo>
                  <a:pt x="112795" y="8925"/>
                </a:lnTo>
                <a:lnTo>
                  <a:pt x="120799" y="7854"/>
                </a:lnTo>
                <a:lnTo>
                  <a:pt x="128992" y="6188"/>
                </a:lnTo>
                <a:lnTo>
                  <a:pt x="137313" y="4124"/>
                </a:lnTo>
                <a:lnTo>
                  <a:pt x="144764" y="2749"/>
                </a:lnTo>
                <a:lnTo>
                  <a:pt x="151637" y="1832"/>
                </a:lnTo>
                <a:lnTo>
                  <a:pt x="158124" y="1220"/>
                </a:lnTo>
                <a:lnTo>
                  <a:pt x="165306" y="812"/>
                </a:lnTo>
                <a:lnTo>
                  <a:pt x="180906" y="360"/>
                </a:lnTo>
                <a:lnTo>
                  <a:pt x="252304" y="6"/>
                </a:lnTo>
                <a:lnTo>
                  <a:pt x="275169" y="0"/>
                </a:lnTo>
                <a:lnTo>
                  <a:pt x="282388" y="951"/>
                </a:lnTo>
                <a:lnTo>
                  <a:pt x="289106" y="2538"/>
                </a:lnTo>
                <a:lnTo>
                  <a:pt x="295490" y="4548"/>
                </a:lnTo>
                <a:lnTo>
                  <a:pt x="301651" y="5889"/>
                </a:lnTo>
                <a:lnTo>
                  <a:pt x="307663" y="6783"/>
                </a:lnTo>
                <a:lnTo>
                  <a:pt x="313576" y="7378"/>
                </a:lnTo>
                <a:lnTo>
                  <a:pt x="322686" y="8040"/>
                </a:lnTo>
                <a:lnTo>
                  <a:pt x="333170" y="8413"/>
                </a:lnTo>
                <a:lnTo>
                  <a:pt x="342547" y="857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414"/>
          <p:cNvSpPr/>
          <p:nvPr/>
        </p:nvSpPr>
        <p:spPr>
          <a:xfrm>
            <a:off x="2969456" y="4321031"/>
            <a:ext cx="210066" cy="350982"/>
          </a:xfrm>
          <a:custGeom>
            <a:avLst/>
            <a:gdLst/>
            <a:ahLst/>
            <a:cxnLst/>
            <a:rect l="0" t="0" r="0" b="0"/>
            <a:pathLst>
              <a:path w="210066" h="350982">
                <a:moveTo>
                  <a:pt x="188081" y="33798"/>
                </a:moveTo>
                <a:lnTo>
                  <a:pt x="183530" y="33798"/>
                </a:lnTo>
                <a:lnTo>
                  <a:pt x="182190" y="32846"/>
                </a:lnTo>
                <a:lnTo>
                  <a:pt x="181296" y="31259"/>
                </a:lnTo>
                <a:lnTo>
                  <a:pt x="179862" y="26418"/>
                </a:lnTo>
                <a:lnTo>
                  <a:pt x="175062" y="21028"/>
                </a:lnTo>
                <a:lnTo>
                  <a:pt x="171782" y="18618"/>
                </a:lnTo>
                <a:lnTo>
                  <a:pt x="167690" y="16058"/>
                </a:lnTo>
                <a:lnTo>
                  <a:pt x="163057" y="13399"/>
                </a:lnTo>
                <a:lnTo>
                  <a:pt x="159968" y="10674"/>
                </a:lnTo>
                <a:lnTo>
                  <a:pt x="157909" y="7905"/>
                </a:lnTo>
                <a:lnTo>
                  <a:pt x="156537" y="5106"/>
                </a:lnTo>
                <a:lnTo>
                  <a:pt x="154669" y="3240"/>
                </a:lnTo>
                <a:lnTo>
                  <a:pt x="152471" y="1996"/>
                </a:lnTo>
                <a:lnTo>
                  <a:pt x="147489" y="614"/>
                </a:lnTo>
                <a:lnTo>
                  <a:pt x="142100" y="0"/>
                </a:lnTo>
                <a:lnTo>
                  <a:pt x="138377" y="789"/>
                </a:lnTo>
                <a:lnTo>
                  <a:pt x="133990" y="2267"/>
                </a:lnTo>
                <a:lnTo>
                  <a:pt x="129160" y="4205"/>
                </a:lnTo>
                <a:lnTo>
                  <a:pt x="124036" y="5497"/>
                </a:lnTo>
                <a:lnTo>
                  <a:pt x="118714" y="6358"/>
                </a:lnTo>
                <a:lnTo>
                  <a:pt x="113261" y="6933"/>
                </a:lnTo>
                <a:lnTo>
                  <a:pt x="108674" y="8268"/>
                </a:lnTo>
                <a:lnTo>
                  <a:pt x="104663" y="10111"/>
                </a:lnTo>
                <a:lnTo>
                  <a:pt x="101036" y="12292"/>
                </a:lnTo>
                <a:lnTo>
                  <a:pt x="95761" y="14698"/>
                </a:lnTo>
                <a:lnTo>
                  <a:pt x="89387" y="17255"/>
                </a:lnTo>
                <a:lnTo>
                  <a:pt x="82280" y="19912"/>
                </a:lnTo>
                <a:lnTo>
                  <a:pt x="76590" y="23588"/>
                </a:lnTo>
                <a:lnTo>
                  <a:pt x="71843" y="27944"/>
                </a:lnTo>
                <a:lnTo>
                  <a:pt x="67727" y="32754"/>
                </a:lnTo>
                <a:lnTo>
                  <a:pt x="63077" y="36912"/>
                </a:lnTo>
                <a:lnTo>
                  <a:pt x="58073" y="40637"/>
                </a:lnTo>
                <a:lnTo>
                  <a:pt x="52831" y="44072"/>
                </a:lnTo>
                <a:lnTo>
                  <a:pt x="47432" y="48268"/>
                </a:lnTo>
                <a:lnTo>
                  <a:pt x="41928" y="52970"/>
                </a:lnTo>
                <a:lnTo>
                  <a:pt x="36353" y="58009"/>
                </a:lnTo>
                <a:lnTo>
                  <a:pt x="31684" y="63274"/>
                </a:lnTo>
                <a:lnTo>
                  <a:pt x="27619" y="68689"/>
                </a:lnTo>
                <a:lnTo>
                  <a:pt x="23956" y="74204"/>
                </a:lnTo>
                <a:lnTo>
                  <a:pt x="20562" y="79785"/>
                </a:lnTo>
                <a:lnTo>
                  <a:pt x="17347" y="85412"/>
                </a:lnTo>
                <a:lnTo>
                  <a:pt x="11234" y="96743"/>
                </a:lnTo>
                <a:lnTo>
                  <a:pt x="5342" y="108129"/>
                </a:lnTo>
                <a:lnTo>
                  <a:pt x="3390" y="113832"/>
                </a:lnTo>
                <a:lnTo>
                  <a:pt x="2089" y="119539"/>
                </a:lnTo>
                <a:lnTo>
                  <a:pt x="643" y="130008"/>
                </a:lnTo>
                <a:lnTo>
                  <a:pt x="0" y="137836"/>
                </a:lnTo>
                <a:lnTo>
                  <a:pt x="2255" y="147030"/>
                </a:lnTo>
                <a:lnTo>
                  <a:pt x="6912" y="159353"/>
                </a:lnTo>
                <a:lnTo>
                  <a:pt x="12270" y="166038"/>
                </a:lnTo>
                <a:lnTo>
                  <a:pt x="14676" y="167679"/>
                </a:lnTo>
                <a:lnTo>
                  <a:pt x="19890" y="169501"/>
                </a:lnTo>
                <a:lnTo>
                  <a:pt x="25382" y="172850"/>
                </a:lnTo>
                <a:lnTo>
                  <a:pt x="28180" y="175077"/>
                </a:lnTo>
                <a:lnTo>
                  <a:pt x="31950" y="175610"/>
                </a:lnTo>
                <a:lnTo>
                  <a:pt x="36369" y="175012"/>
                </a:lnTo>
                <a:lnTo>
                  <a:pt x="41220" y="173661"/>
                </a:lnTo>
                <a:lnTo>
                  <a:pt x="46358" y="172760"/>
                </a:lnTo>
                <a:lnTo>
                  <a:pt x="51689" y="172159"/>
                </a:lnTo>
                <a:lnTo>
                  <a:pt x="57148" y="171759"/>
                </a:lnTo>
                <a:lnTo>
                  <a:pt x="62693" y="170540"/>
                </a:lnTo>
                <a:lnTo>
                  <a:pt x="68294" y="168775"/>
                </a:lnTo>
                <a:lnTo>
                  <a:pt x="73933" y="166645"/>
                </a:lnTo>
                <a:lnTo>
                  <a:pt x="78645" y="164273"/>
                </a:lnTo>
                <a:lnTo>
                  <a:pt x="82738" y="161739"/>
                </a:lnTo>
                <a:lnTo>
                  <a:pt x="86420" y="159097"/>
                </a:lnTo>
                <a:lnTo>
                  <a:pt x="90780" y="156384"/>
                </a:lnTo>
                <a:lnTo>
                  <a:pt x="95591" y="153622"/>
                </a:lnTo>
                <a:lnTo>
                  <a:pt x="100703" y="150828"/>
                </a:lnTo>
                <a:lnTo>
                  <a:pt x="106017" y="147061"/>
                </a:lnTo>
                <a:lnTo>
                  <a:pt x="111464" y="142644"/>
                </a:lnTo>
                <a:lnTo>
                  <a:pt x="117000" y="137795"/>
                </a:lnTo>
                <a:lnTo>
                  <a:pt x="122596" y="132657"/>
                </a:lnTo>
                <a:lnTo>
                  <a:pt x="133894" y="121868"/>
                </a:lnTo>
                <a:lnTo>
                  <a:pt x="138621" y="116324"/>
                </a:lnTo>
                <a:lnTo>
                  <a:pt x="142726" y="110724"/>
                </a:lnTo>
                <a:lnTo>
                  <a:pt x="160707" y="83495"/>
                </a:lnTo>
                <a:lnTo>
                  <a:pt x="165069" y="76455"/>
                </a:lnTo>
                <a:lnTo>
                  <a:pt x="168930" y="69856"/>
                </a:lnTo>
                <a:lnTo>
                  <a:pt x="172456" y="63552"/>
                </a:lnTo>
                <a:lnTo>
                  <a:pt x="178914" y="51467"/>
                </a:lnTo>
                <a:lnTo>
                  <a:pt x="184959" y="40699"/>
                </a:lnTo>
                <a:lnTo>
                  <a:pt x="190821" y="32738"/>
                </a:lnTo>
                <a:lnTo>
                  <a:pt x="196601" y="26025"/>
                </a:lnTo>
                <a:lnTo>
                  <a:pt x="199476" y="22901"/>
                </a:lnTo>
                <a:lnTo>
                  <a:pt x="201393" y="19866"/>
                </a:lnTo>
                <a:lnTo>
                  <a:pt x="204721" y="9821"/>
                </a:lnTo>
                <a:lnTo>
                  <a:pt x="209627" y="4046"/>
                </a:lnTo>
                <a:lnTo>
                  <a:pt x="210065" y="2534"/>
                </a:lnTo>
                <a:lnTo>
                  <a:pt x="209405" y="1525"/>
                </a:lnTo>
                <a:lnTo>
                  <a:pt x="208012" y="853"/>
                </a:lnTo>
                <a:lnTo>
                  <a:pt x="207083" y="1357"/>
                </a:lnTo>
                <a:lnTo>
                  <a:pt x="206464" y="2646"/>
                </a:lnTo>
                <a:lnTo>
                  <a:pt x="205471" y="7008"/>
                </a:lnTo>
                <a:lnTo>
                  <a:pt x="205274" y="15665"/>
                </a:lnTo>
                <a:lnTo>
                  <a:pt x="205226" y="70189"/>
                </a:lnTo>
                <a:lnTo>
                  <a:pt x="204274" y="77109"/>
                </a:lnTo>
                <a:lnTo>
                  <a:pt x="202686" y="83627"/>
                </a:lnTo>
                <a:lnTo>
                  <a:pt x="200675" y="89878"/>
                </a:lnTo>
                <a:lnTo>
                  <a:pt x="199335" y="96902"/>
                </a:lnTo>
                <a:lnTo>
                  <a:pt x="198441" y="104443"/>
                </a:lnTo>
                <a:lnTo>
                  <a:pt x="197845" y="112327"/>
                </a:lnTo>
                <a:lnTo>
                  <a:pt x="197448" y="121393"/>
                </a:lnTo>
                <a:lnTo>
                  <a:pt x="197007" y="141627"/>
                </a:lnTo>
                <a:lnTo>
                  <a:pt x="196654" y="286774"/>
                </a:lnTo>
                <a:lnTo>
                  <a:pt x="197606" y="292936"/>
                </a:lnTo>
                <a:lnTo>
                  <a:pt x="199194" y="298950"/>
                </a:lnTo>
                <a:lnTo>
                  <a:pt x="202545" y="309758"/>
                </a:lnTo>
                <a:lnTo>
                  <a:pt x="204034" y="317738"/>
                </a:lnTo>
                <a:lnTo>
                  <a:pt x="203479" y="321199"/>
                </a:lnTo>
                <a:lnTo>
                  <a:pt x="199099" y="330621"/>
                </a:lnTo>
                <a:lnTo>
                  <a:pt x="196976" y="340668"/>
                </a:lnTo>
                <a:lnTo>
                  <a:pt x="196654" y="35098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415"/>
          <p:cNvSpPr/>
          <p:nvPr/>
        </p:nvSpPr>
        <p:spPr>
          <a:xfrm>
            <a:off x="1086962" y="5049202"/>
            <a:ext cx="201771" cy="317136"/>
          </a:xfrm>
          <a:custGeom>
            <a:avLst/>
            <a:gdLst/>
            <a:ahLst/>
            <a:cxnLst/>
            <a:rect l="0" t="0" r="0" b="0"/>
            <a:pathLst>
              <a:path w="201771" h="317136">
                <a:moveTo>
                  <a:pt x="141762" y="17145"/>
                </a:moveTo>
                <a:lnTo>
                  <a:pt x="129831" y="17145"/>
                </a:lnTo>
                <a:lnTo>
                  <a:pt x="127141" y="16193"/>
                </a:lnTo>
                <a:lnTo>
                  <a:pt x="121611" y="12595"/>
                </a:lnTo>
                <a:lnTo>
                  <a:pt x="117851" y="10301"/>
                </a:lnTo>
                <a:lnTo>
                  <a:pt x="113439" y="7820"/>
                </a:lnTo>
                <a:lnTo>
                  <a:pt x="108593" y="5213"/>
                </a:lnTo>
                <a:lnTo>
                  <a:pt x="104409" y="3476"/>
                </a:lnTo>
                <a:lnTo>
                  <a:pt x="100668" y="2317"/>
                </a:lnTo>
                <a:lnTo>
                  <a:pt x="97221" y="1545"/>
                </a:lnTo>
                <a:lnTo>
                  <a:pt x="93971" y="1030"/>
                </a:lnTo>
                <a:lnTo>
                  <a:pt x="87819" y="458"/>
                </a:lnTo>
                <a:lnTo>
                  <a:pt x="81910" y="204"/>
                </a:lnTo>
                <a:lnTo>
                  <a:pt x="73228" y="60"/>
                </a:lnTo>
                <a:lnTo>
                  <a:pt x="70356" y="40"/>
                </a:lnTo>
                <a:lnTo>
                  <a:pt x="67488" y="980"/>
                </a:lnTo>
                <a:lnTo>
                  <a:pt x="61762" y="4563"/>
                </a:lnTo>
                <a:lnTo>
                  <a:pt x="57949" y="5899"/>
                </a:lnTo>
                <a:lnTo>
                  <a:pt x="53502" y="6790"/>
                </a:lnTo>
                <a:lnTo>
                  <a:pt x="48632" y="7384"/>
                </a:lnTo>
                <a:lnTo>
                  <a:pt x="44433" y="8733"/>
                </a:lnTo>
                <a:lnTo>
                  <a:pt x="40681" y="10584"/>
                </a:lnTo>
                <a:lnTo>
                  <a:pt x="37227" y="12771"/>
                </a:lnTo>
                <a:lnTo>
                  <a:pt x="33972" y="16134"/>
                </a:lnTo>
                <a:lnTo>
                  <a:pt x="27816" y="24951"/>
                </a:lnTo>
                <a:lnTo>
                  <a:pt x="24840" y="29969"/>
                </a:lnTo>
                <a:lnTo>
                  <a:pt x="21905" y="35219"/>
                </a:lnTo>
                <a:lnTo>
                  <a:pt x="16102" y="46133"/>
                </a:lnTo>
                <a:lnTo>
                  <a:pt x="10348" y="57334"/>
                </a:lnTo>
                <a:lnTo>
                  <a:pt x="7156" y="66122"/>
                </a:lnTo>
                <a:lnTo>
                  <a:pt x="6305" y="69799"/>
                </a:lnTo>
                <a:lnTo>
                  <a:pt x="2819" y="76424"/>
                </a:lnTo>
                <a:lnTo>
                  <a:pt x="556" y="79524"/>
                </a:lnTo>
                <a:lnTo>
                  <a:pt x="0" y="82544"/>
                </a:lnTo>
                <a:lnTo>
                  <a:pt x="582" y="85510"/>
                </a:lnTo>
                <a:lnTo>
                  <a:pt x="3768" y="91344"/>
                </a:lnTo>
                <a:lnTo>
                  <a:pt x="9964" y="99984"/>
                </a:lnTo>
                <a:lnTo>
                  <a:pt x="11748" y="105715"/>
                </a:lnTo>
                <a:lnTo>
                  <a:pt x="14129" y="107624"/>
                </a:lnTo>
                <a:lnTo>
                  <a:pt x="17621" y="108897"/>
                </a:lnTo>
                <a:lnTo>
                  <a:pt x="21854" y="109746"/>
                </a:lnTo>
                <a:lnTo>
                  <a:pt x="25628" y="111264"/>
                </a:lnTo>
                <a:lnTo>
                  <a:pt x="29097" y="113229"/>
                </a:lnTo>
                <a:lnTo>
                  <a:pt x="32362" y="115491"/>
                </a:lnTo>
                <a:lnTo>
                  <a:pt x="36444" y="117951"/>
                </a:lnTo>
                <a:lnTo>
                  <a:pt x="41070" y="120545"/>
                </a:lnTo>
                <a:lnTo>
                  <a:pt x="46059" y="123226"/>
                </a:lnTo>
                <a:lnTo>
                  <a:pt x="51290" y="125013"/>
                </a:lnTo>
                <a:lnTo>
                  <a:pt x="56683" y="126204"/>
                </a:lnTo>
                <a:lnTo>
                  <a:pt x="62183" y="126999"/>
                </a:lnTo>
                <a:lnTo>
                  <a:pt x="67754" y="128481"/>
                </a:lnTo>
                <a:lnTo>
                  <a:pt x="73374" y="130422"/>
                </a:lnTo>
                <a:lnTo>
                  <a:pt x="79025" y="132668"/>
                </a:lnTo>
                <a:lnTo>
                  <a:pt x="83745" y="135117"/>
                </a:lnTo>
                <a:lnTo>
                  <a:pt x="87844" y="137704"/>
                </a:lnTo>
                <a:lnTo>
                  <a:pt x="91529" y="140380"/>
                </a:lnTo>
                <a:lnTo>
                  <a:pt x="95891" y="143117"/>
                </a:lnTo>
                <a:lnTo>
                  <a:pt x="100704" y="145894"/>
                </a:lnTo>
                <a:lnTo>
                  <a:pt x="111132" y="151519"/>
                </a:lnTo>
                <a:lnTo>
                  <a:pt x="122116" y="157194"/>
                </a:lnTo>
                <a:lnTo>
                  <a:pt x="127713" y="160994"/>
                </a:lnTo>
                <a:lnTo>
                  <a:pt x="133348" y="165432"/>
                </a:lnTo>
                <a:lnTo>
                  <a:pt x="139011" y="170295"/>
                </a:lnTo>
                <a:lnTo>
                  <a:pt x="144690" y="174491"/>
                </a:lnTo>
                <a:lnTo>
                  <a:pt x="150382" y="178239"/>
                </a:lnTo>
                <a:lnTo>
                  <a:pt x="156081" y="181691"/>
                </a:lnTo>
                <a:lnTo>
                  <a:pt x="160833" y="185898"/>
                </a:lnTo>
                <a:lnTo>
                  <a:pt x="164954" y="190607"/>
                </a:lnTo>
                <a:lnTo>
                  <a:pt x="168653" y="195651"/>
                </a:lnTo>
                <a:lnTo>
                  <a:pt x="172072" y="200919"/>
                </a:lnTo>
                <a:lnTo>
                  <a:pt x="175304" y="206336"/>
                </a:lnTo>
                <a:lnTo>
                  <a:pt x="178411" y="211852"/>
                </a:lnTo>
                <a:lnTo>
                  <a:pt x="184403" y="223062"/>
                </a:lnTo>
                <a:lnTo>
                  <a:pt x="187335" y="228718"/>
                </a:lnTo>
                <a:lnTo>
                  <a:pt x="189289" y="234394"/>
                </a:lnTo>
                <a:lnTo>
                  <a:pt x="190592" y="240082"/>
                </a:lnTo>
                <a:lnTo>
                  <a:pt x="191460" y="245781"/>
                </a:lnTo>
                <a:lnTo>
                  <a:pt x="192039" y="251484"/>
                </a:lnTo>
                <a:lnTo>
                  <a:pt x="192425" y="257191"/>
                </a:lnTo>
                <a:lnTo>
                  <a:pt x="192854" y="267659"/>
                </a:lnTo>
                <a:lnTo>
                  <a:pt x="193045" y="275487"/>
                </a:lnTo>
                <a:lnTo>
                  <a:pt x="190590" y="284682"/>
                </a:lnTo>
                <a:lnTo>
                  <a:pt x="187276" y="294165"/>
                </a:lnTo>
                <a:lnTo>
                  <a:pt x="185803" y="301555"/>
                </a:lnTo>
                <a:lnTo>
                  <a:pt x="182609" y="308015"/>
                </a:lnTo>
                <a:lnTo>
                  <a:pt x="180423" y="311070"/>
                </a:lnTo>
                <a:lnTo>
                  <a:pt x="178014" y="313108"/>
                </a:lnTo>
                <a:lnTo>
                  <a:pt x="175455" y="314466"/>
                </a:lnTo>
                <a:lnTo>
                  <a:pt x="170072" y="315975"/>
                </a:lnTo>
                <a:lnTo>
                  <a:pt x="164504" y="316646"/>
                </a:lnTo>
                <a:lnTo>
                  <a:pt x="158855" y="316944"/>
                </a:lnTo>
                <a:lnTo>
                  <a:pt x="152217" y="317077"/>
                </a:lnTo>
                <a:lnTo>
                  <a:pt x="142916" y="317135"/>
                </a:lnTo>
                <a:lnTo>
                  <a:pt x="138722" y="316199"/>
                </a:lnTo>
                <a:lnTo>
                  <a:pt x="134973" y="314622"/>
                </a:lnTo>
                <a:lnTo>
                  <a:pt x="131521" y="312618"/>
                </a:lnTo>
                <a:lnTo>
                  <a:pt x="128267" y="310329"/>
                </a:lnTo>
                <a:lnTo>
                  <a:pt x="122112" y="305247"/>
                </a:lnTo>
                <a:lnTo>
                  <a:pt x="116201" y="299813"/>
                </a:lnTo>
                <a:lnTo>
                  <a:pt x="107519" y="291399"/>
                </a:lnTo>
                <a:lnTo>
                  <a:pt x="104646" y="288563"/>
                </a:lnTo>
                <a:lnTo>
                  <a:pt x="102730" y="284768"/>
                </a:lnTo>
                <a:lnTo>
                  <a:pt x="99082" y="270325"/>
                </a:lnTo>
                <a:lnTo>
                  <a:pt x="97117" y="264989"/>
                </a:lnTo>
                <a:lnTo>
                  <a:pt x="94854" y="259527"/>
                </a:lnTo>
                <a:lnTo>
                  <a:pt x="94297" y="253980"/>
                </a:lnTo>
                <a:lnTo>
                  <a:pt x="94879" y="248378"/>
                </a:lnTo>
                <a:lnTo>
                  <a:pt x="96219" y="242738"/>
                </a:lnTo>
                <a:lnTo>
                  <a:pt x="97113" y="237073"/>
                </a:lnTo>
                <a:lnTo>
                  <a:pt x="97709" y="231391"/>
                </a:lnTo>
                <a:lnTo>
                  <a:pt x="98106" y="225698"/>
                </a:lnTo>
                <a:lnTo>
                  <a:pt x="99323" y="219046"/>
                </a:lnTo>
                <a:lnTo>
                  <a:pt x="101087" y="211753"/>
                </a:lnTo>
                <a:lnTo>
                  <a:pt x="103215" y="204033"/>
                </a:lnTo>
                <a:lnTo>
                  <a:pt x="104634" y="196030"/>
                </a:lnTo>
                <a:lnTo>
                  <a:pt x="105580" y="187837"/>
                </a:lnTo>
                <a:lnTo>
                  <a:pt x="106211" y="179517"/>
                </a:lnTo>
                <a:lnTo>
                  <a:pt x="108537" y="171113"/>
                </a:lnTo>
                <a:lnTo>
                  <a:pt x="111992" y="162653"/>
                </a:lnTo>
                <a:lnTo>
                  <a:pt x="126674" y="133094"/>
                </a:lnTo>
                <a:lnTo>
                  <a:pt x="129799" y="125877"/>
                </a:lnTo>
                <a:lnTo>
                  <a:pt x="132834" y="118208"/>
                </a:lnTo>
                <a:lnTo>
                  <a:pt x="135810" y="110238"/>
                </a:lnTo>
                <a:lnTo>
                  <a:pt x="139699" y="103019"/>
                </a:lnTo>
                <a:lnTo>
                  <a:pt x="144197" y="96302"/>
                </a:lnTo>
                <a:lnTo>
                  <a:pt x="149100" y="89919"/>
                </a:lnTo>
                <a:lnTo>
                  <a:pt x="153322" y="82806"/>
                </a:lnTo>
                <a:lnTo>
                  <a:pt x="157089" y="75207"/>
                </a:lnTo>
                <a:lnTo>
                  <a:pt x="160552" y="67283"/>
                </a:lnTo>
                <a:lnTo>
                  <a:pt x="164767" y="61048"/>
                </a:lnTo>
                <a:lnTo>
                  <a:pt x="169481" y="55939"/>
                </a:lnTo>
                <a:lnTo>
                  <a:pt x="174529" y="51580"/>
                </a:lnTo>
                <a:lnTo>
                  <a:pt x="177894" y="46769"/>
                </a:lnTo>
                <a:lnTo>
                  <a:pt x="180138" y="41657"/>
                </a:lnTo>
                <a:lnTo>
                  <a:pt x="183583" y="31849"/>
                </a:lnTo>
                <a:lnTo>
                  <a:pt x="188289" y="24315"/>
                </a:lnTo>
                <a:lnTo>
                  <a:pt x="191016" y="17792"/>
                </a:lnTo>
                <a:lnTo>
                  <a:pt x="191743" y="14719"/>
                </a:lnTo>
                <a:lnTo>
                  <a:pt x="195091" y="8764"/>
                </a:lnTo>
                <a:lnTo>
                  <a:pt x="20177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416"/>
          <p:cNvSpPr/>
          <p:nvPr/>
        </p:nvSpPr>
        <p:spPr>
          <a:xfrm>
            <a:off x="1528762" y="5083492"/>
            <a:ext cx="110212" cy="205741"/>
          </a:xfrm>
          <a:custGeom>
            <a:avLst/>
            <a:gdLst/>
            <a:ahLst/>
            <a:cxnLst/>
            <a:rect l="0" t="0" r="0" b="0"/>
            <a:pathLst>
              <a:path w="110212" h="205741">
                <a:moveTo>
                  <a:pt x="0" y="25718"/>
                </a:moveTo>
                <a:lnTo>
                  <a:pt x="12770" y="12947"/>
                </a:lnTo>
                <a:lnTo>
                  <a:pt x="16134" y="11489"/>
                </a:lnTo>
                <a:lnTo>
                  <a:pt x="20281" y="10517"/>
                </a:lnTo>
                <a:lnTo>
                  <a:pt x="24950" y="9869"/>
                </a:lnTo>
                <a:lnTo>
                  <a:pt x="29016" y="8484"/>
                </a:lnTo>
                <a:lnTo>
                  <a:pt x="32679" y="6609"/>
                </a:lnTo>
                <a:lnTo>
                  <a:pt x="40851" y="1306"/>
                </a:lnTo>
                <a:lnTo>
                  <a:pt x="42474" y="870"/>
                </a:lnTo>
                <a:lnTo>
                  <a:pt x="44509" y="581"/>
                </a:lnTo>
                <a:lnTo>
                  <a:pt x="46817" y="387"/>
                </a:lnTo>
                <a:lnTo>
                  <a:pt x="49309" y="258"/>
                </a:lnTo>
                <a:lnTo>
                  <a:pt x="59914" y="2"/>
                </a:lnTo>
                <a:lnTo>
                  <a:pt x="62529" y="1"/>
                </a:lnTo>
                <a:lnTo>
                  <a:pt x="64938" y="0"/>
                </a:lnTo>
                <a:lnTo>
                  <a:pt x="62834" y="0"/>
                </a:lnTo>
                <a:lnTo>
                  <a:pt x="62844" y="953"/>
                </a:lnTo>
                <a:lnTo>
                  <a:pt x="65396" y="4551"/>
                </a:lnTo>
                <a:lnTo>
                  <a:pt x="66457" y="6844"/>
                </a:lnTo>
                <a:lnTo>
                  <a:pt x="67637" y="11932"/>
                </a:lnTo>
                <a:lnTo>
                  <a:pt x="68161" y="17368"/>
                </a:lnTo>
                <a:lnTo>
                  <a:pt x="68300" y="20151"/>
                </a:lnTo>
                <a:lnTo>
                  <a:pt x="69346" y="22959"/>
                </a:lnTo>
                <a:lnTo>
                  <a:pt x="70996" y="25784"/>
                </a:lnTo>
                <a:lnTo>
                  <a:pt x="73048" y="28619"/>
                </a:lnTo>
                <a:lnTo>
                  <a:pt x="75328" y="34310"/>
                </a:lnTo>
                <a:lnTo>
                  <a:pt x="75936" y="37160"/>
                </a:lnTo>
                <a:lnTo>
                  <a:pt x="76342" y="40966"/>
                </a:lnTo>
                <a:lnTo>
                  <a:pt x="76612" y="45409"/>
                </a:lnTo>
                <a:lnTo>
                  <a:pt x="76912" y="55424"/>
                </a:lnTo>
                <a:lnTo>
                  <a:pt x="77121" y="83017"/>
                </a:lnTo>
                <a:lnTo>
                  <a:pt x="78084" y="87729"/>
                </a:lnTo>
                <a:lnTo>
                  <a:pt x="79678" y="91824"/>
                </a:lnTo>
                <a:lnTo>
                  <a:pt x="81694" y="95506"/>
                </a:lnTo>
                <a:lnTo>
                  <a:pt x="83038" y="99866"/>
                </a:lnTo>
                <a:lnTo>
                  <a:pt x="83933" y="104677"/>
                </a:lnTo>
                <a:lnTo>
                  <a:pt x="84531" y="109790"/>
                </a:lnTo>
                <a:lnTo>
                  <a:pt x="84929" y="115103"/>
                </a:lnTo>
                <a:lnTo>
                  <a:pt x="85194" y="120550"/>
                </a:lnTo>
                <a:lnTo>
                  <a:pt x="85489" y="131683"/>
                </a:lnTo>
                <a:lnTo>
                  <a:pt x="85620" y="142981"/>
                </a:lnTo>
                <a:lnTo>
                  <a:pt x="86608" y="148661"/>
                </a:lnTo>
                <a:lnTo>
                  <a:pt x="88218" y="154352"/>
                </a:lnTo>
                <a:lnTo>
                  <a:pt x="90245" y="160052"/>
                </a:lnTo>
                <a:lnTo>
                  <a:pt x="92548" y="164803"/>
                </a:lnTo>
                <a:lnTo>
                  <a:pt x="95036" y="168924"/>
                </a:lnTo>
                <a:lnTo>
                  <a:pt x="97647" y="172623"/>
                </a:lnTo>
                <a:lnTo>
                  <a:pt x="99388" y="176042"/>
                </a:lnTo>
                <a:lnTo>
                  <a:pt x="101322" y="182381"/>
                </a:lnTo>
                <a:lnTo>
                  <a:pt x="102182" y="188373"/>
                </a:lnTo>
                <a:lnTo>
                  <a:pt x="102412" y="191305"/>
                </a:lnTo>
                <a:lnTo>
                  <a:pt x="103517" y="193259"/>
                </a:lnTo>
                <a:lnTo>
                  <a:pt x="105206" y="194562"/>
                </a:lnTo>
                <a:lnTo>
                  <a:pt x="110211" y="196653"/>
                </a:lnTo>
                <a:lnTo>
                  <a:pt x="109669" y="197777"/>
                </a:lnTo>
                <a:lnTo>
                  <a:pt x="106527" y="201566"/>
                </a:lnTo>
                <a:lnTo>
                  <a:pt x="102870" y="20574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417"/>
          <p:cNvSpPr/>
          <p:nvPr/>
        </p:nvSpPr>
        <p:spPr>
          <a:xfrm>
            <a:off x="1486252" y="5143500"/>
            <a:ext cx="213961" cy="34291"/>
          </a:xfrm>
          <a:custGeom>
            <a:avLst/>
            <a:gdLst/>
            <a:ahLst/>
            <a:cxnLst/>
            <a:rect l="0" t="0" r="0" b="0"/>
            <a:pathLst>
              <a:path w="213961" h="34291">
                <a:moveTo>
                  <a:pt x="8220" y="34290"/>
                </a:moveTo>
                <a:lnTo>
                  <a:pt x="0" y="34290"/>
                </a:lnTo>
                <a:lnTo>
                  <a:pt x="4303" y="34290"/>
                </a:lnTo>
                <a:lnTo>
                  <a:pt x="5608" y="33337"/>
                </a:lnTo>
                <a:lnTo>
                  <a:pt x="6479" y="31750"/>
                </a:lnTo>
                <a:lnTo>
                  <a:pt x="7059" y="29739"/>
                </a:lnTo>
                <a:lnTo>
                  <a:pt x="8399" y="28398"/>
                </a:lnTo>
                <a:lnTo>
                  <a:pt x="10244" y="27504"/>
                </a:lnTo>
                <a:lnTo>
                  <a:pt x="12427" y="26908"/>
                </a:lnTo>
                <a:lnTo>
                  <a:pt x="15787" y="26511"/>
                </a:lnTo>
                <a:lnTo>
                  <a:pt x="19932" y="26247"/>
                </a:lnTo>
                <a:lnTo>
                  <a:pt x="24601" y="26070"/>
                </a:lnTo>
                <a:lnTo>
                  <a:pt x="28665" y="25000"/>
                </a:lnTo>
                <a:lnTo>
                  <a:pt x="32328" y="23335"/>
                </a:lnTo>
                <a:lnTo>
                  <a:pt x="35722" y="21271"/>
                </a:lnTo>
                <a:lnTo>
                  <a:pt x="39890" y="19896"/>
                </a:lnTo>
                <a:lnTo>
                  <a:pt x="44573" y="18979"/>
                </a:lnTo>
                <a:lnTo>
                  <a:pt x="49600" y="18367"/>
                </a:lnTo>
                <a:lnTo>
                  <a:pt x="54857" y="17960"/>
                </a:lnTo>
                <a:lnTo>
                  <a:pt x="60266" y="17688"/>
                </a:lnTo>
                <a:lnTo>
                  <a:pt x="65777" y="17507"/>
                </a:lnTo>
                <a:lnTo>
                  <a:pt x="71357" y="16433"/>
                </a:lnTo>
                <a:lnTo>
                  <a:pt x="76981" y="14766"/>
                </a:lnTo>
                <a:lnTo>
                  <a:pt x="82636" y="12701"/>
                </a:lnTo>
                <a:lnTo>
                  <a:pt x="89263" y="11325"/>
                </a:lnTo>
                <a:lnTo>
                  <a:pt x="96539" y="10407"/>
                </a:lnTo>
                <a:lnTo>
                  <a:pt x="104247" y="9795"/>
                </a:lnTo>
                <a:lnTo>
                  <a:pt x="111290" y="9388"/>
                </a:lnTo>
                <a:lnTo>
                  <a:pt x="124196" y="8935"/>
                </a:lnTo>
                <a:lnTo>
                  <a:pt x="131258" y="7861"/>
                </a:lnTo>
                <a:lnTo>
                  <a:pt x="138823" y="6194"/>
                </a:lnTo>
                <a:lnTo>
                  <a:pt x="146723" y="4129"/>
                </a:lnTo>
                <a:lnTo>
                  <a:pt x="154848" y="2752"/>
                </a:lnTo>
                <a:lnTo>
                  <a:pt x="163122" y="1835"/>
                </a:lnTo>
                <a:lnTo>
                  <a:pt x="171496" y="1223"/>
                </a:lnTo>
                <a:lnTo>
                  <a:pt x="179936" y="815"/>
                </a:lnTo>
                <a:lnTo>
                  <a:pt x="21396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418"/>
          <p:cNvSpPr/>
          <p:nvPr/>
        </p:nvSpPr>
        <p:spPr>
          <a:xfrm>
            <a:off x="1957493" y="4920615"/>
            <a:ext cx="42758" cy="402908"/>
          </a:xfrm>
          <a:custGeom>
            <a:avLst/>
            <a:gdLst/>
            <a:ahLst/>
            <a:cxnLst/>
            <a:rect l="0" t="0" r="0" b="0"/>
            <a:pathLst>
              <a:path w="42758" h="402908">
                <a:moveTo>
                  <a:pt x="42757" y="0"/>
                </a:moveTo>
                <a:lnTo>
                  <a:pt x="26834" y="0"/>
                </a:lnTo>
                <a:lnTo>
                  <a:pt x="25474" y="952"/>
                </a:lnTo>
                <a:lnTo>
                  <a:pt x="23615" y="2540"/>
                </a:lnTo>
                <a:lnTo>
                  <a:pt x="18338" y="7381"/>
                </a:lnTo>
                <a:lnTo>
                  <a:pt x="12873" y="12770"/>
                </a:lnTo>
                <a:lnTo>
                  <a:pt x="11404" y="16133"/>
                </a:lnTo>
                <a:lnTo>
                  <a:pt x="10425" y="20280"/>
                </a:lnTo>
                <a:lnTo>
                  <a:pt x="9337" y="29015"/>
                </a:lnTo>
                <a:lnTo>
                  <a:pt x="8724" y="40241"/>
                </a:lnTo>
                <a:lnTo>
                  <a:pt x="8581" y="49952"/>
                </a:lnTo>
                <a:lnTo>
                  <a:pt x="7590" y="55209"/>
                </a:lnTo>
                <a:lnTo>
                  <a:pt x="5978" y="60618"/>
                </a:lnTo>
                <a:lnTo>
                  <a:pt x="3949" y="66129"/>
                </a:lnTo>
                <a:lnTo>
                  <a:pt x="2598" y="72661"/>
                </a:lnTo>
                <a:lnTo>
                  <a:pt x="1696" y="79873"/>
                </a:lnTo>
                <a:lnTo>
                  <a:pt x="1095" y="87538"/>
                </a:lnTo>
                <a:lnTo>
                  <a:pt x="695" y="95507"/>
                </a:lnTo>
                <a:lnTo>
                  <a:pt x="250" y="111980"/>
                </a:lnTo>
                <a:lnTo>
                  <a:pt x="0" y="137319"/>
                </a:lnTo>
                <a:lnTo>
                  <a:pt x="917" y="145838"/>
                </a:lnTo>
                <a:lnTo>
                  <a:pt x="2481" y="154376"/>
                </a:lnTo>
                <a:lnTo>
                  <a:pt x="4476" y="162924"/>
                </a:lnTo>
                <a:lnTo>
                  <a:pt x="5806" y="172434"/>
                </a:lnTo>
                <a:lnTo>
                  <a:pt x="6693" y="182583"/>
                </a:lnTo>
                <a:lnTo>
                  <a:pt x="7284" y="193159"/>
                </a:lnTo>
                <a:lnTo>
                  <a:pt x="7941" y="212531"/>
                </a:lnTo>
                <a:lnTo>
                  <a:pt x="8116" y="221697"/>
                </a:lnTo>
                <a:lnTo>
                  <a:pt x="9186" y="231618"/>
                </a:lnTo>
                <a:lnTo>
                  <a:pt x="10851" y="242042"/>
                </a:lnTo>
                <a:lnTo>
                  <a:pt x="12914" y="252802"/>
                </a:lnTo>
                <a:lnTo>
                  <a:pt x="14289" y="262832"/>
                </a:lnTo>
                <a:lnTo>
                  <a:pt x="15205" y="272376"/>
                </a:lnTo>
                <a:lnTo>
                  <a:pt x="15816" y="281596"/>
                </a:lnTo>
                <a:lnTo>
                  <a:pt x="16224" y="290601"/>
                </a:lnTo>
                <a:lnTo>
                  <a:pt x="16677" y="308225"/>
                </a:lnTo>
                <a:lnTo>
                  <a:pt x="17750" y="316926"/>
                </a:lnTo>
                <a:lnTo>
                  <a:pt x="19418" y="325584"/>
                </a:lnTo>
                <a:lnTo>
                  <a:pt x="21483" y="334213"/>
                </a:lnTo>
                <a:lnTo>
                  <a:pt x="22859" y="341871"/>
                </a:lnTo>
                <a:lnTo>
                  <a:pt x="23776" y="348881"/>
                </a:lnTo>
                <a:lnTo>
                  <a:pt x="24796" y="360798"/>
                </a:lnTo>
                <a:lnTo>
                  <a:pt x="25249" y="369269"/>
                </a:lnTo>
                <a:lnTo>
                  <a:pt x="25450" y="378750"/>
                </a:lnTo>
                <a:lnTo>
                  <a:pt x="25504" y="383944"/>
                </a:lnTo>
                <a:lnTo>
                  <a:pt x="26492" y="387408"/>
                </a:lnTo>
                <a:lnTo>
                  <a:pt x="28104" y="389717"/>
                </a:lnTo>
                <a:lnTo>
                  <a:pt x="30131" y="391256"/>
                </a:lnTo>
                <a:lnTo>
                  <a:pt x="30529" y="393235"/>
                </a:lnTo>
                <a:lnTo>
                  <a:pt x="29843" y="395507"/>
                </a:lnTo>
                <a:lnTo>
                  <a:pt x="28432" y="397973"/>
                </a:lnTo>
                <a:lnTo>
                  <a:pt x="28444" y="399618"/>
                </a:lnTo>
                <a:lnTo>
                  <a:pt x="29405" y="400714"/>
                </a:lnTo>
                <a:lnTo>
                  <a:pt x="34184" y="40290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419"/>
          <p:cNvSpPr/>
          <p:nvPr/>
        </p:nvSpPr>
        <p:spPr>
          <a:xfrm>
            <a:off x="2145982" y="5052913"/>
            <a:ext cx="214313" cy="39153"/>
          </a:xfrm>
          <a:custGeom>
            <a:avLst/>
            <a:gdLst/>
            <a:ahLst/>
            <a:cxnLst/>
            <a:rect l="0" t="0" r="0" b="0"/>
            <a:pathLst>
              <a:path w="214313" h="39153">
                <a:moveTo>
                  <a:pt x="0" y="39152"/>
                </a:moveTo>
                <a:lnTo>
                  <a:pt x="4551" y="34601"/>
                </a:lnTo>
                <a:lnTo>
                  <a:pt x="6844" y="33260"/>
                </a:lnTo>
                <a:lnTo>
                  <a:pt x="9325" y="32366"/>
                </a:lnTo>
                <a:lnTo>
                  <a:pt x="11932" y="31770"/>
                </a:lnTo>
                <a:lnTo>
                  <a:pt x="14622" y="30421"/>
                </a:lnTo>
                <a:lnTo>
                  <a:pt x="17368" y="28569"/>
                </a:lnTo>
                <a:lnTo>
                  <a:pt x="20151" y="26381"/>
                </a:lnTo>
                <a:lnTo>
                  <a:pt x="22959" y="23971"/>
                </a:lnTo>
                <a:lnTo>
                  <a:pt x="25784" y="21411"/>
                </a:lnTo>
                <a:lnTo>
                  <a:pt x="28619" y="18752"/>
                </a:lnTo>
                <a:lnTo>
                  <a:pt x="33367" y="16979"/>
                </a:lnTo>
                <a:lnTo>
                  <a:pt x="39390" y="15798"/>
                </a:lnTo>
                <a:lnTo>
                  <a:pt x="46262" y="15010"/>
                </a:lnTo>
                <a:lnTo>
                  <a:pt x="52749" y="13532"/>
                </a:lnTo>
                <a:lnTo>
                  <a:pt x="58978" y="11594"/>
                </a:lnTo>
                <a:lnTo>
                  <a:pt x="65036" y="9350"/>
                </a:lnTo>
                <a:lnTo>
                  <a:pt x="71933" y="7854"/>
                </a:lnTo>
                <a:lnTo>
                  <a:pt x="79388" y="6857"/>
                </a:lnTo>
                <a:lnTo>
                  <a:pt x="87215" y="6192"/>
                </a:lnTo>
                <a:lnTo>
                  <a:pt x="95291" y="5748"/>
                </a:lnTo>
                <a:lnTo>
                  <a:pt x="111884" y="5256"/>
                </a:lnTo>
                <a:lnTo>
                  <a:pt x="119357" y="4172"/>
                </a:lnTo>
                <a:lnTo>
                  <a:pt x="126244" y="2497"/>
                </a:lnTo>
                <a:lnTo>
                  <a:pt x="132740" y="427"/>
                </a:lnTo>
                <a:lnTo>
                  <a:pt x="138976" y="0"/>
                </a:lnTo>
                <a:lnTo>
                  <a:pt x="145038" y="668"/>
                </a:lnTo>
                <a:lnTo>
                  <a:pt x="150984" y="2066"/>
                </a:lnTo>
                <a:lnTo>
                  <a:pt x="156854" y="2998"/>
                </a:lnTo>
                <a:lnTo>
                  <a:pt x="162672" y="3619"/>
                </a:lnTo>
                <a:lnTo>
                  <a:pt x="173263" y="4310"/>
                </a:lnTo>
                <a:lnTo>
                  <a:pt x="181146" y="4616"/>
                </a:lnTo>
                <a:lnTo>
                  <a:pt x="190939" y="4789"/>
                </a:lnTo>
                <a:lnTo>
                  <a:pt x="194920" y="5766"/>
                </a:lnTo>
                <a:lnTo>
                  <a:pt x="199479" y="7369"/>
                </a:lnTo>
                <a:lnTo>
                  <a:pt x="214312" y="1343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420"/>
          <p:cNvSpPr/>
          <p:nvPr/>
        </p:nvSpPr>
        <p:spPr>
          <a:xfrm>
            <a:off x="2205989" y="5117782"/>
            <a:ext cx="197169" cy="8573"/>
          </a:xfrm>
          <a:custGeom>
            <a:avLst/>
            <a:gdLst/>
            <a:ahLst/>
            <a:cxnLst/>
            <a:rect l="0" t="0" r="0" b="0"/>
            <a:pathLst>
              <a:path w="197169" h="8573">
                <a:moveTo>
                  <a:pt x="0" y="0"/>
                </a:moveTo>
                <a:lnTo>
                  <a:pt x="167401" y="0"/>
                </a:lnTo>
                <a:lnTo>
                  <a:pt x="173514" y="953"/>
                </a:lnTo>
                <a:lnTo>
                  <a:pt x="179493" y="2540"/>
                </a:lnTo>
                <a:lnTo>
                  <a:pt x="197168" y="857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421"/>
          <p:cNvSpPr/>
          <p:nvPr/>
        </p:nvSpPr>
        <p:spPr>
          <a:xfrm>
            <a:off x="2549290" y="4878270"/>
            <a:ext cx="196768" cy="376673"/>
          </a:xfrm>
          <a:custGeom>
            <a:avLst/>
            <a:gdLst/>
            <a:ahLst/>
            <a:cxnLst/>
            <a:rect l="0" t="0" r="0" b="0"/>
            <a:pathLst>
              <a:path w="196768" h="376673">
                <a:moveTo>
                  <a:pt x="145332" y="119497"/>
                </a:moveTo>
                <a:lnTo>
                  <a:pt x="140781" y="119497"/>
                </a:lnTo>
                <a:lnTo>
                  <a:pt x="139440" y="118545"/>
                </a:lnTo>
                <a:lnTo>
                  <a:pt x="138547" y="116958"/>
                </a:lnTo>
                <a:lnTo>
                  <a:pt x="137112" y="112116"/>
                </a:lnTo>
                <a:lnTo>
                  <a:pt x="136806" y="101757"/>
                </a:lnTo>
                <a:lnTo>
                  <a:pt x="136769" y="90804"/>
                </a:lnTo>
                <a:lnTo>
                  <a:pt x="135813" y="87986"/>
                </a:lnTo>
                <a:lnTo>
                  <a:pt x="132211" y="82315"/>
                </a:lnTo>
                <a:lnTo>
                  <a:pt x="127436" y="76619"/>
                </a:lnTo>
                <a:lnTo>
                  <a:pt x="122138" y="70913"/>
                </a:lnTo>
                <a:lnTo>
                  <a:pt x="116609" y="65202"/>
                </a:lnTo>
                <a:lnTo>
                  <a:pt x="112848" y="63298"/>
                </a:lnTo>
                <a:lnTo>
                  <a:pt x="108436" y="62028"/>
                </a:lnTo>
                <a:lnTo>
                  <a:pt x="103590" y="61182"/>
                </a:lnTo>
                <a:lnTo>
                  <a:pt x="99406" y="59665"/>
                </a:lnTo>
                <a:lnTo>
                  <a:pt x="95665" y="57702"/>
                </a:lnTo>
                <a:lnTo>
                  <a:pt x="92218" y="55440"/>
                </a:lnTo>
                <a:lnTo>
                  <a:pt x="88968" y="53932"/>
                </a:lnTo>
                <a:lnTo>
                  <a:pt x="85848" y="52927"/>
                </a:lnTo>
                <a:lnTo>
                  <a:pt x="79842" y="51811"/>
                </a:lnTo>
                <a:lnTo>
                  <a:pt x="73998" y="51314"/>
                </a:lnTo>
                <a:lnTo>
                  <a:pt x="70153" y="51182"/>
                </a:lnTo>
                <a:lnTo>
                  <a:pt x="60802" y="51035"/>
                </a:lnTo>
                <a:lnTo>
                  <a:pt x="56593" y="51948"/>
                </a:lnTo>
                <a:lnTo>
                  <a:pt x="52836" y="53509"/>
                </a:lnTo>
                <a:lnTo>
                  <a:pt x="49378" y="55503"/>
                </a:lnTo>
                <a:lnTo>
                  <a:pt x="40456" y="60258"/>
                </a:lnTo>
                <a:lnTo>
                  <a:pt x="35409" y="62859"/>
                </a:lnTo>
                <a:lnTo>
                  <a:pt x="31093" y="65546"/>
                </a:lnTo>
                <a:lnTo>
                  <a:pt x="27263" y="68290"/>
                </a:lnTo>
                <a:lnTo>
                  <a:pt x="23757" y="71072"/>
                </a:lnTo>
                <a:lnTo>
                  <a:pt x="20467" y="73878"/>
                </a:lnTo>
                <a:lnTo>
                  <a:pt x="17321" y="76702"/>
                </a:lnTo>
                <a:lnTo>
                  <a:pt x="14271" y="79537"/>
                </a:lnTo>
                <a:lnTo>
                  <a:pt x="12238" y="83332"/>
                </a:lnTo>
                <a:lnTo>
                  <a:pt x="9979" y="92628"/>
                </a:lnTo>
                <a:lnTo>
                  <a:pt x="6435" y="100571"/>
                </a:lnTo>
                <a:lnTo>
                  <a:pt x="2637" y="107276"/>
                </a:lnTo>
                <a:lnTo>
                  <a:pt x="950" y="113430"/>
                </a:lnTo>
                <a:lnTo>
                  <a:pt x="200" y="121881"/>
                </a:lnTo>
                <a:lnTo>
                  <a:pt x="0" y="126801"/>
                </a:lnTo>
                <a:lnTo>
                  <a:pt x="819" y="130082"/>
                </a:lnTo>
                <a:lnTo>
                  <a:pt x="2317" y="132269"/>
                </a:lnTo>
                <a:lnTo>
                  <a:pt x="4269" y="133726"/>
                </a:lnTo>
                <a:lnTo>
                  <a:pt x="5570" y="135651"/>
                </a:lnTo>
                <a:lnTo>
                  <a:pt x="7016" y="140329"/>
                </a:lnTo>
                <a:lnTo>
                  <a:pt x="8354" y="141958"/>
                </a:lnTo>
                <a:lnTo>
                  <a:pt x="10198" y="143043"/>
                </a:lnTo>
                <a:lnTo>
                  <a:pt x="14787" y="144250"/>
                </a:lnTo>
                <a:lnTo>
                  <a:pt x="20002" y="144786"/>
                </a:lnTo>
                <a:lnTo>
                  <a:pt x="25495" y="145024"/>
                </a:lnTo>
                <a:lnTo>
                  <a:pt x="28293" y="145088"/>
                </a:lnTo>
                <a:lnTo>
                  <a:pt x="32064" y="144178"/>
                </a:lnTo>
                <a:lnTo>
                  <a:pt x="36482" y="142618"/>
                </a:lnTo>
                <a:lnTo>
                  <a:pt x="41333" y="140626"/>
                </a:lnTo>
                <a:lnTo>
                  <a:pt x="45519" y="138346"/>
                </a:lnTo>
                <a:lnTo>
                  <a:pt x="49263" y="135873"/>
                </a:lnTo>
                <a:lnTo>
                  <a:pt x="52711" y="133272"/>
                </a:lnTo>
                <a:lnTo>
                  <a:pt x="56914" y="130585"/>
                </a:lnTo>
                <a:lnTo>
                  <a:pt x="61622" y="127842"/>
                </a:lnTo>
                <a:lnTo>
                  <a:pt x="66665" y="125060"/>
                </a:lnTo>
                <a:lnTo>
                  <a:pt x="71932" y="121301"/>
                </a:lnTo>
                <a:lnTo>
                  <a:pt x="77349" y="116890"/>
                </a:lnTo>
                <a:lnTo>
                  <a:pt x="82865" y="112044"/>
                </a:lnTo>
                <a:lnTo>
                  <a:pt x="88447" y="106908"/>
                </a:lnTo>
                <a:lnTo>
                  <a:pt x="99730" y="96122"/>
                </a:lnTo>
                <a:lnTo>
                  <a:pt x="116792" y="79340"/>
                </a:lnTo>
                <a:lnTo>
                  <a:pt x="121543" y="72723"/>
                </a:lnTo>
                <a:lnTo>
                  <a:pt x="125663" y="65454"/>
                </a:lnTo>
                <a:lnTo>
                  <a:pt x="139118" y="37808"/>
                </a:lnTo>
                <a:lnTo>
                  <a:pt x="145110" y="28263"/>
                </a:lnTo>
                <a:lnTo>
                  <a:pt x="148042" y="24385"/>
                </a:lnTo>
                <a:lnTo>
                  <a:pt x="151901" y="20846"/>
                </a:lnTo>
                <a:lnTo>
                  <a:pt x="156379" y="17535"/>
                </a:lnTo>
                <a:lnTo>
                  <a:pt x="161269" y="14375"/>
                </a:lnTo>
                <a:lnTo>
                  <a:pt x="164529" y="11316"/>
                </a:lnTo>
                <a:lnTo>
                  <a:pt x="166702" y="8323"/>
                </a:lnTo>
                <a:lnTo>
                  <a:pt x="170191" y="1229"/>
                </a:lnTo>
                <a:lnTo>
                  <a:pt x="171429" y="646"/>
                </a:lnTo>
                <a:lnTo>
                  <a:pt x="175346" y="0"/>
                </a:lnTo>
                <a:lnTo>
                  <a:pt x="176771" y="780"/>
                </a:lnTo>
                <a:lnTo>
                  <a:pt x="177722" y="2252"/>
                </a:lnTo>
                <a:lnTo>
                  <a:pt x="178777" y="6428"/>
                </a:lnTo>
                <a:lnTo>
                  <a:pt x="179455" y="16870"/>
                </a:lnTo>
                <a:lnTo>
                  <a:pt x="179548" y="24355"/>
                </a:lnTo>
                <a:lnTo>
                  <a:pt x="179622" y="347592"/>
                </a:lnTo>
                <a:lnTo>
                  <a:pt x="180574" y="352523"/>
                </a:lnTo>
                <a:lnTo>
                  <a:pt x="185514" y="364013"/>
                </a:lnTo>
                <a:lnTo>
                  <a:pt x="187841" y="374817"/>
                </a:lnTo>
                <a:lnTo>
                  <a:pt x="188912" y="375435"/>
                </a:lnTo>
                <a:lnTo>
                  <a:pt x="194933" y="376428"/>
                </a:lnTo>
                <a:lnTo>
                  <a:pt x="196767" y="37667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422"/>
          <p:cNvSpPr/>
          <p:nvPr/>
        </p:nvSpPr>
        <p:spPr>
          <a:xfrm>
            <a:off x="2926079" y="4809172"/>
            <a:ext cx="291466" cy="364641"/>
          </a:xfrm>
          <a:custGeom>
            <a:avLst/>
            <a:gdLst/>
            <a:ahLst/>
            <a:cxnLst/>
            <a:rect l="0" t="0" r="0" b="0"/>
            <a:pathLst>
              <a:path w="291466" h="364641">
                <a:moveTo>
                  <a:pt x="0" y="197168"/>
                </a:moveTo>
                <a:lnTo>
                  <a:pt x="0" y="204549"/>
                </a:lnTo>
                <a:lnTo>
                  <a:pt x="6844" y="212349"/>
                </a:lnTo>
                <a:lnTo>
                  <a:pt x="11932" y="217568"/>
                </a:lnTo>
                <a:lnTo>
                  <a:pt x="13670" y="221245"/>
                </a:lnTo>
                <a:lnTo>
                  <a:pt x="15601" y="230411"/>
                </a:lnTo>
                <a:lnTo>
                  <a:pt x="18999" y="240835"/>
                </a:lnTo>
                <a:lnTo>
                  <a:pt x="23684" y="251818"/>
                </a:lnTo>
                <a:lnTo>
                  <a:pt x="28941" y="263049"/>
                </a:lnTo>
                <a:lnTo>
                  <a:pt x="31677" y="269664"/>
                </a:lnTo>
                <a:lnTo>
                  <a:pt x="34453" y="276931"/>
                </a:lnTo>
                <a:lnTo>
                  <a:pt x="37257" y="284633"/>
                </a:lnTo>
                <a:lnTo>
                  <a:pt x="40078" y="291673"/>
                </a:lnTo>
                <a:lnTo>
                  <a:pt x="42911" y="298271"/>
                </a:lnTo>
                <a:lnTo>
                  <a:pt x="45753" y="304575"/>
                </a:lnTo>
                <a:lnTo>
                  <a:pt x="47647" y="310682"/>
                </a:lnTo>
                <a:lnTo>
                  <a:pt x="48910" y="316659"/>
                </a:lnTo>
                <a:lnTo>
                  <a:pt x="49752" y="322549"/>
                </a:lnTo>
                <a:lnTo>
                  <a:pt x="53227" y="331632"/>
                </a:lnTo>
                <a:lnTo>
                  <a:pt x="56994" y="338845"/>
                </a:lnTo>
                <a:lnTo>
                  <a:pt x="58669" y="345225"/>
                </a:lnTo>
                <a:lnTo>
                  <a:pt x="61020" y="348260"/>
                </a:lnTo>
                <a:lnTo>
                  <a:pt x="68713" y="354172"/>
                </a:lnTo>
                <a:lnTo>
                  <a:pt x="76438" y="359837"/>
                </a:lnTo>
                <a:lnTo>
                  <a:pt x="80963" y="364081"/>
                </a:lnTo>
                <a:lnTo>
                  <a:pt x="82551" y="364640"/>
                </a:lnTo>
                <a:lnTo>
                  <a:pt x="83609" y="364061"/>
                </a:lnTo>
                <a:lnTo>
                  <a:pt x="84314" y="362722"/>
                </a:lnTo>
                <a:lnTo>
                  <a:pt x="85098" y="358695"/>
                </a:lnTo>
                <a:lnTo>
                  <a:pt x="85307" y="356287"/>
                </a:lnTo>
                <a:lnTo>
                  <a:pt x="86399" y="353730"/>
                </a:lnTo>
                <a:lnTo>
                  <a:pt x="92487" y="344627"/>
                </a:lnTo>
                <a:lnTo>
                  <a:pt x="97621" y="335413"/>
                </a:lnTo>
                <a:lnTo>
                  <a:pt x="100323" y="329336"/>
                </a:lnTo>
                <a:lnTo>
                  <a:pt x="103077" y="322427"/>
                </a:lnTo>
                <a:lnTo>
                  <a:pt x="105866" y="314964"/>
                </a:lnTo>
                <a:lnTo>
                  <a:pt x="109630" y="306179"/>
                </a:lnTo>
                <a:lnTo>
                  <a:pt x="118892" y="286257"/>
                </a:lnTo>
                <a:lnTo>
                  <a:pt x="202887" y="117152"/>
                </a:lnTo>
                <a:lnTo>
                  <a:pt x="209553" y="106677"/>
                </a:lnTo>
                <a:lnTo>
                  <a:pt x="216855" y="96835"/>
                </a:lnTo>
                <a:lnTo>
                  <a:pt x="224580" y="87417"/>
                </a:lnTo>
                <a:lnTo>
                  <a:pt x="231635" y="78281"/>
                </a:lnTo>
                <a:lnTo>
                  <a:pt x="238244" y="69332"/>
                </a:lnTo>
                <a:lnTo>
                  <a:pt x="244554" y="60509"/>
                </a:lnTo>
                <a:lnTo>
                  <a:pt x="250666" y="52722"/>
                </a:lnTo>
                <a:lnTo>
                  <a:pt x="256646" y="45626"/>
                </a:lnTo>
                <a:lnTo>
                  <a:pt x="262538" y="38990"/>
                </a:lnTo>
                <a:lnTo>
                  <a:pt x="267418" y="32661"/>
                </a:lnTo>
                <a:lnTo>
                  <a:pt x="271624" y="26537"/>
                </a:lnTo>
                <a:lnTo>
                  <a:pt x="278837" y="15604"/>
                </a:lnTo>
                <a:lnTo>
                  <a:pt x="282094" y="11355"/>
                </a:lnTo>
                <a:lnTo>
                  <a:pt x="29146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423"/>
          <p:cNvSpPr/>
          <p:nvPr/>
        </p:nvSpPr>
        <p:spPr>
          <a:xfrm>
            <a:off x="2578499" y="4852035"/>
            <a:ext cx="210421" cy="385763"/>
          </a:xfrm>
          <a:custGeom>
            <a:avLst/>
            <a:gdLst/>
            <a:ahLst/>
            <a:cxnLst/>
            <a:rect l="0" t="0" r="0" b="0"/>
            <a:pathLst>
              <a:path w="210421" h="385763">
                <a:moveTo>
                  <a:pt x="210420" y="8572"/>
                </a:moveTo>
                <a:lnTo>
                  <a:pt x="203040" y="8572"/>
                </a:lnTo>
                <a:lnTo>
                  <a:pt x="202642" y="7620"/>
                </a:lnTo>
                <a:lnTo>
                  <a:pt x="202201" y="4022"/>
                </a:lnTo>
                <a:lnTo>
                  <a:pt x="201131" y="2681"/>
                </a:lnTo>
                <a:lnTo>
                  <a:pt x="199465" y="1787"/>
                </a:lnTo>
                <a:lnTo>
                  <a:pt x="194498" y="353"/>
                </a:lnTo>
                <a:lnTo>
                  <a:pt x="189087" y="104"/>
                </a:lnTo>
                <a:lnTo>
                  <a:pt x="164666" y="2"/>
                </a:lnTo>
                <a:lnTo>
                  <a:pt x="161820" y="954"/>
                </a:lnTo>
                <a:lnTo>
                  <a:pt x="156118" y="4551"/>
                </a:lnTo>
                <a:lnTo>
                  <a:pt x="150409" y="6785"/>
                </a:lnTo>
                <a:lnTo>
                  <a:pt x="144696" y="7778"/>
                </a:lnTo>
                <a:lnTo>
                  <a:pt x="138982" y="8219"/>
                </a:lnTo>
                <a:lnTo>
                  <a:pt x="133268" y="8415"/>
                </a:lnTo>
                <a:lnTo>
                  <a:pt x="121838" y="8541"/>
                </a:lnTo>
                <a:lnTo>
                  <a:pt x="118981" y="9504"/>
                </a:lnTo>
                <a:lnTo>
                  <a:pt x="113265" y="13114"/>
                </a:lnTo>
                <a:lnTo>
                  <a:pt x="107551" y="17893"/>
                </a:lnTo>
                <a:lnTo>
                  <a:pt x="104693" y="20501"/>
                </a:lnTo>
                <a:lnTo>
                  <a:pt x="101836" y="22240"/>
                </a:lnTo>
                <a:lnTo>
                  <a:pt x="96120" y="24172"/>
                </a:lnTo>
                <a:lnTo>
                  <a:pt x="90405" y="27571"/>
                </a:lnTo>
                <a:lnTo>
                  <a:pt x="84690" y="32256"/>
                </a:lnTo>
                <a:lnTo>
                  <a:pt x="78975" y="37513"/>
                </a:lnTo>
                <a:lnTo>
                  <a:pt x="70403" y="45828"/>
                </a:lnTo>
                <a:lnTo>
                  <a:pt x="27540" y="88582"/>
                </a:lnTo>
                <a:lnTo>
                  <a:pt x="25636" y="91440"/>
                </a:lnTo>
                <a:lnTo>
                  <a:pt x="22002" y="100012"/>
                </a:lnTo>
                <a:lnTo>
                  <a:pt x="16268" y="108585"/>
                </a:lnTo>
                <a:lnTo>
                  <a:pt x="13194" y="117157"/>
                </a:lnTo>
                <a:lnTo>
                  <a:pt x="7626" y="125730"/>
                </a:lnTo>
                <a:lnTo>
                  <a:pt x="4601" y="134302"/>
                </a:lnTo>
                <a:lnTo>
                  <a:pt x="518" y="140017"/>
                </a:lnTo>
                <a:lnTo>
                  <a:pt x="0" y="141922"/>
                </a:lnTo>
                <a:lnTo>
                  <a:pt x="608" y="143193"/>
                </a:lnTo>
                <a:lnTo>
                  <a:pt x="3876" y="145230"/>
                </a:lnTo>
                <a:lnTo>
                  <a:pt x="4323" y="148050"/>
                </a:lnTo>
                <a:lnTo>
                  <a:pt x="4610" y="153069"/>
                </a:lnTo>
                <a:lnTo>
                  <a:pt x="5586" y="153481"/>
                </a:lnTo>
                <a:lnTo>
                  <a:pt x="11510" y="154061"/>
                </a:lnTo>
                <a:lnTo>
                  <a:pt x="21367" y="154295"/>
                </a:lnTo>
                <a:lnTo>
                  <a:pt x="26241" y="154302"/>
                </a:lnTo>
                <a:lnTo>
                  <a:pt x="28579" y="153350"/>
                </a:lnTo>
                <a:lnTo>
                  <a:pt x="33717" y="149753"/>
                </a:lnTo>
                <a:lnTo>
                  <a:pt x="39176" y="147519"/>
                </a:lnTo>
                <a:lnTo>
                  <a:pt x="41965" y="146923"/>
                </a:lnTo>
                <a:lnTo>
                  <a:pt x="47604" y="143722"/>
                </a:lnTo>
                <a:lnTo>
                  <a:pt x="53285" y="139124"/>
                </a:lnTo>
                <a:lnTo>
                  <a:pt x="58985" y="133905"/>
                </a:lnTo>
                <a:lnTo>
                  <a:pt x="67549" y="125612"/>
                </a:lnTo>
                <a:lnTo>
                  <a:pt x="71358" y="122794"/>
                </a:lnTo>
                <a:lnTo>
                  <a:pt x="75802" y="119962"/>
                </a:lnTo>
                <a:lnTo>
                  <a:pt x="80670" y="117122"/>
                </a:lnTo>
                <a:lnTo>
                  <a:pt x="84868" y="113324"/>
                </a:lnTo>
                <a:lnTo>
                  <a:pt x="88619" y="108886"/>
                </a:lnTo>
                <a:lnTo>
                  <a:pt x="92072" y="104024"/>
                </a:lnTo>
                <a:lnTo>
                  <a:pt x="98448" y="96080"/>
                </a:lnTo>
                <a:lnTo>
                  <a:pt x="104458" y="89375"/>
                </a:lnTo>
                <a:lnTo>
                  <a:pt x="110303" y="83219"/>
                </a:lnTo>
                <a:lnTo>
                  <a:pt x="127544" y="65753"/>
                </a:lnTo>
                <a:lnTo>
                  <a:pt x="133264" y="57481"/>
                </a:lnTo>
                <a:lnTo>
                  <a:pt x="138981" y="48407"/>
                </a:lnTo>
                <a:lnTo>
                  <a:pt x="144697" y="41199"/>
                </a:lnTo>
                <a:lnTo>
                  <a:pt x="147873" y="34820"/>
                </a:lnTo>
                <a:lnTo>
                  <a:pt x="149911" y="27515"/>
                </a:lnTo>
                <a:lnTo>
                  <a:pt x="156205" y="19228"/>
                </a:lnTo>
                <a:lnTo>
                  <a:pt x="158619" y="10164"/>
                </a:lnTo>
                <a:lnTo>
                  <a:pt x="158877" y="4493"/>
                </a:lnTo>
                <a:lnTo>
                  <a:pt x="159866" y="2995"/>
                </a:lnTo>
                <a:lnTo>
                  <a:pt x="161477" y="1997"/>
                </a:lnTo>
                <a:lnTo>
                  <a:pt x="167558" y="0"/>
                </a:lnTo>
                <a:lnTo>
                  <a:pt x="167558" y="92678"/>
                </a:lnTo>
                <a:lnTo>
                  <a:pt x="166605" y="98933"/>
                </a:lnTo>
                <a:lnTo>
                  <a:pt x="165018" y="105960"/>
                </a:lnTo>
                <a:lnTo>
                  <a:pt x="163007" y="113502"/>
                </a:lnTo>
                <a:lnTo>
                  <a:pt x="161666" y="121388"/>
                </a:lnTo>
                <a:lnTo>
                  <a:pt x="160773" y="129503"/>
                </a:lnTo>
                <a:lnTo>
                  <a:pt x="160177" y="137770"/>
                </a:lnTo>
                <a:lnTo>
                  <a:pt x="160732" y="146139"/>
                </a:lnTo>
                <a:lnTo>
                  <a:pt x="162055" y="154576"/>
                </a:lnTo>
                <a:lnTo>
                  <a:pt x="163889" y="163058"/>
                </a:lnTo>
                <a:lnTo>
                  <a:pt x="165112" y="172523"/>
                </a:lnTo>
                <a:lnTo>
                  <a:pt x="165928" y="182642"/>
                </a:lnTo>
                <a:lnTo>
                  <a:pt x="166471" y="193199"/>
                </a:lnTo>
                <a:lnTo>
                  <a:pt x="167075" y="212548"/>
                </a:lnTo>
                <a:lnTo>
                  <a:pt x="167494" y="256942"/>
                </a:lnTo>
                <a:lnTo>
                  <a:pt x="167530" y="274216"/>
                </a:lnTo>
                <a:lnTo>
                  <a:pt x="168492" y="281871"/>
                </a:lnTo>
                <a:lnTo>
                  <a:pt x="170085" y="288879"/>
                </a:lnTo>
                <a:lnTo>
                  <a:pt x="172101" y="295456"/>
                </a:lnTo>
                <a:lnTo>
                  <a:pt x="173444" y="302698"/>
                </a:lnTo>
                <a:lnTo>
                  <a:pt x="174339" y="310384"/>
                </a:lnTo>
                <a:lnTo>
                  <a:pt x="174937" y="318364"/>
                </a:lnTo>
                <a:lnTo>
                  <a:pt x="175334" y="325590"/>
                </a:lnTo>
                <a:lnTo>
                  <a:pt x="175777" y="338699"/>
                </a:lnTo>
                <a:lnTo>
                  <a:pt x="176026" y="352238"/>
                </a:lnTo>
                <a:lnTo>
                  <a:pt x="173544" y="361655"/>
                </a:lnTo>
                <a:lnTo>
                  <a:pt x="168740" y="374121"/>
                </a:lnTo>
                <a:lnTo>
                  <a:pt x="167558" y="38576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424"/>
          <p:cNvSpPr/>
          <p:nvPr/>
        </p:nvSpPr>
        <p:spPr>
          <a:xfrm>
            <a:off x="5532120" y="2160270"/>
            <a:ext cx="25718" cy="188595"/>
          </a:xfrm>
          <a:custGeom>
            <a:avLst/>
            <a:gdLst/>
            <a:ahLst/>
            <a:cxnLst/>
            <a:rect l="0" t="0" r="0" b="0"/>
            <a:pathLst>
              <a:path w="25718" h="188595">
                <a:moveTo>
                  <a:pt x="0" y="0"/>
                </a:moveTo>
                <a:lnTo>
                  <a:pt x="0" y="11931"/>
                </a:lnTo>
                <a:lnTo>
                  <a:pt x="952" y="14622"/>
                </a:lnTo>
                <a:lnTo>
                  <a:pt x="2540" y="17368"/>
                </a:lnTo>
                <a:lnTo>
                  <a:pt x="4550" y="20151"/>
                </a:lnTo>
                <a:lnTo>
                  <a:pt x="5891" y="23911"/>
                </a:lnTo>
                <a:lnTo>
                  <a:pt x="6785" y="28323"/>
                </a:lnTo>
                <a:lnTo>
                  <a:pt x="7381" y="33169"/>
                </a:lnTo>
                <a:lnTo>
                  <a:pt x="7778" y="37353"/>
                </a:lnTo>
                <a:lnTo>
                  <a:pt x="8042" y="41094"/>
                </a:lnTo>
                <a:lnTo>
                  <a:pt x="8219" y="44541"/>
                </a:lnTo>
                <a:lnTo>
                  <a:pt x="8415" y="53451"/>
                </a:lnTo>
                <a:lnTo>
                  <a:pt x="8572" y="155831"/>
                </a:lnTo>
                <a:lnTo>
                  <a:pt x="9525" y="159132"/>
                </a:lnTo>
                <a:lnTo>
                  <a:pt x="11112" y="162286"/>
                </a:lnTo>
                <a:lnTo>
                  <a:pt x="13123" y="165340"/>
                </a:lnTo>
                <a:lnTo>
                  <a:pt x="14463" y="168329"/>
                </a:lnTo>
                <a:lnTo>
                  <a:pt x="15357" y="171274"/>
                </a:lnTo>
                <a:lnTo>
                  <a:pt x="15953" y="174190"/>
                </a:lnTo>
                <a:lnTo>
                  <a:pt x="17302" y="176134"/>
                </a:lnTo>
                <a:lnTo>
                  <a:pt x="19155" y="177430"/>
                </a:lnTo>
                <a:lnTo>
                  <a:pt x="24421" y="179510"/>
                </a:lnTo>
                <a:lnTo>
                  <a:pt x="24853" y="180633"/>
                </a:lnTo>
                <a:lnTo>
                  <a:pt x="25461" y="185812"/>
                </a:lnTo>
                <a:lnTo>
                  <a:pt x="25717" y="1885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425"/>
          <p:cNvSpPr/>
          <p:nvPr/>
        </p:nvSpPr>
        <p:spPr>
          <a:xfrm>
            <a:off x="5446395" y="2254567"/>
            <a:ext cx="120015" cy="17041"/>
          </a:xfrm>
          <a:custGeom>
            <a:avLst/>
            <a:gdLst/>
            <a:ahLst/>
            <a:cxnLst/>
            <a:rect l="0" t="0" r="0" b="0"/>
            <a:pathLst>
              <a:path w="120015" h="17041">
                <a:moveTo>
                  <a:pt x="0" y="8572"/>
                </a:moveTo>
                <a:lnTo>
                  <a:pt x="7381" y="15953"/>
                </a:lnTo>
                <a:lnTo>
                  <a:pt x="8730" y="16351"/>
                </a:lnTo>
                <a:lnTo>
                  <a:pt x="10583" y="16616"/>
                </a:lnTo>
                <a:lnTo>
                  <a:pt x="12770" y="16792"/>
                </a:lnTo>
                <a:lnTo>
                  <a:pt x="15181" y="16910"/>
                </a:lnTo>
                <a:lnTo>
                  <a:pt x="20399" y="17040"/>
                </a:lnTo>
                <a:lnTo>
                  <a:pt x="24077" y="16123"/>
                </a:lnTo>
                <a:lnTo>
                  <a:pt x="28434" y="14559"/>
                </a:lnTo>
                <a:lnTo>
                  <a:pt x="33243" y="12563"/>
                </a:lnTo>
                <a:lnTo>
                  <a:pt x="37402" y="11233"/>
                </a:lnTo>
                <a:lnTo>
                  <a:pt x="41127" y="10346"/>
                </a:lnTo>
                <a:lnTo>
                  <a:pt x="44562" y="9755"/>
                </a:lnTo>
                <a:lnTo>
                  <a:pt x="47806" y="9361"/>
                </a:lnTo>
                <a:lnTo>
                  <a:pt x="50921" y="9098"/>
                </a:lnTo>
                <a:lnTo>
                  <a:pt x="53950" y="8923"/>
                </a:lnTo>
                <a:lnTo>
                  <a:pt x="57874" y="7854"/>
                </a:lnTo>
                <a:lnTo>
                  <a:pt x="62395" y="6188"/>
                </a:lnTo>
                <a:lnTo>
                  <a:pt x="67314" y="4126"/>
                </a:lnTo>
                <a:lnTo>
                  <a:pt x="71546" y="2750"/>
                </a:lnTo>
                <a:lnTo>
                  <a:pt x="75320" y="1834"/>
                </a:lnTo>
                <a:lnTo>
                  <a:pt x="78788" y="1223"/>
                </a:lnTo>
                <a:lnTo>
                  <a:pt x="83005" y="815"/>
                </a:lnTo>
                <a:lnTo>
                  <a:pt x="87722" y="543"/>
                </a:lnTo>
                <a:lnTo>
                  <a:pt x="97089" y="242"/>
                </a:lnTo>
                <a:lnTo>
                  <a:pt x="110865" y="48"/>
                </a:lnTo>
                <a:lnTo>
                  <a:pt x="12001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426"/>
          <p:cNvSpPr/>
          <p:nvPr/>
        </p:nvSpPr>
        <p:spPr>
          <a:xfrm>
            <a:off x="5643562" y="2143125"/>
            <a:ext cx="154306" cy="154295"/>
          </a:xfrm>
          <a:custGeom>
            <a:avLst/>
            <a:gdLst/>
            <a:ahLst/>
            <a:cxnLst/>
            <a:rect l="0" t="0" r="0" b="0"/>
            <a:pathLst>
              <a:path w="154306" h="154295">
                <a:moveTo>
                  <a:pt x="0" y="25717"/>
                </a:moveTo>
                <a:lnTo>
                  <a:pt x="12770" y="12947"/>
                </a:lnTo>
                <a:lnTo>
                  <a:pt x="15181" y="11489"/>
                </a:lnTo>
                <a:lnTo>
                  <a:pt x="17741" y="10516"/>
                </a:lnTo>
                <a:lnTo>
                  <a:pt x="20400" y="9868"/>
                </a:lnTo>
                <a:lnTo>
                  <a:pt x="24077" y="8484"/>
                </a:lnTo>
                <a:lnTo>
                  <a:pt x="28434" y="6608"/>
                </a:lnTo>
                <a:lnTo>
                  <a:pt x="33244" y="4405"/>
                </a:lnTo>
                <a:lnTo>
                  <a:pt x="37403" y="2937"/>
                </a:lnTo>
                <a:lnTo>
                  <a:pt x="41127" y="1958"/>
                </a:lnTo>
                <a:lnTo>
                  <a:pt x="44563" y="1305"/>
                </a:lnTo>
                <a:lnTo>
                  <a:pt x="47806" y="870"/>
                </a:lnTo>
                <a:lnTo>
                  <a:pt x="50921" y="580"/>
                </a:lnTo>
                <a:lnTo>
                  <a:pt x="53950" y="386"/>
                </a:lnTo>
                <a:lnTo>
                  <a:pt x="62395" y="171"/>
                </a:lnTo>
                <a:lnTo>
                  <a:pt x="113077" y="0"/>
                </a:lnTo>
                <a:lnTo>
                  <a:pt x="115390" y="953"/>
                </a:lnTo>
                <a:lnTo>
                  <a:pt x="116932" y="2540"/>
                </a:lnTo>
                <a:lnTo>
                  <a:pt x="117959" y="4551"/>
                </a:lnTo>
                <a:lnTo>
                  <a:pt x="118645" y="7796"/>
                </a:lnTo>
                <a:lnTo>
                  <a:pt x="119101" y="11865"/>
                </a:lnTo>
                <a:lnTo>
                  <a:pt x="119406" y="16482"/>
                </a:lnTo>
                <a:lnTo>
                  <a:pt x="119745" y="24153"/>
                </a:lnTo>
                <a:lnTo>
                  <a:pt x="119835" y="27532"/>
                </a:lnTo>
                <a:lnTo>
                  <a:pt x="118942" y="31689"/>
                </a:lnTo>
                <a:lnTo>
                  <a:pt x="117395" y="36366"/>
                </a:lnTo>
                <a:lnTo>
                  <a:pt x="115411" y="41389"/>
                </a:lnTo>
                <a:lnTo>
                  <a:pt x="112183" y="46642"/>
                </a:lnTo>
                <a:lnTo>
                  <a:pt x="108126" y="52050"/>
                </a:lnTo>
                <a:lnTo>
                  <a:pt x="103517" y="57560"/>
                </a:lnTo>
                <a:lnTo>
                  <a:pt x="99491" y="62185"/>
                </a:lnTo>
                <a:lnTo>
                  <a:pt x="95855" y="66222"/>
                </a:lnTo>
                <a:lnTo>
                  <a:pt x="92478" y="69865"/>
                </a:lnTo>
                <a:lnTo>
                  <a:pt x="89274" y="74199"/>
                </a:lnTo>
                <a:lnTo>
                  <a:pt x="86187" y="78994"/>
                </a:lnTo>
                <a:lnTo>
                  <a:pt x="83175" y="84095"/>
                </a:lnTo>
                <a:lnTo>
                  <a:pt x="80215" y="88448"/>
                </a:lnTo>
                <a:lnTo>
                  <a:pt x="77289" y="92303"/>
                </a:lnTo>
                <a:lnTo>
                  <a:pt x="74386" y="95825"/>
                </a:lnTo>
                <a:lnTo>
                  <a:pt x="71498" y="100078"/>
                </a:lnTo>
                <a:lnTo>
                  <a:pt x="68621" y="104818"/>
                </a:lnTo>
                <a:lnTo>
                  <a:pt x="65749" y="109884"/>
                </a:lnTo>
                <a:lnTo>
                  <a:pt x="62883" y="114213"/>
                </a:lnTo>
                <a:lnTo>
                  <a:pt x="60020" y="118052"/>
                </a:lnTo>
                <a:lnTo>
                  <a:pt x="57158" y="121564"/>
                </a:lnTo>
                <a:lnTo>
                  <a:pt x="55251" y="124857"/>
                </a:lnTo>
                <a:lnTo>
                  <a:pt x="53979" y="128006"/>
                </a:lnTo>
                <a:lnTo>
                  <a:pt x="53131" y="131057"/>
                </a:lnTo>
                <a:lnTo>
                  <a:pt x="52566" y="134044"/>
                </a:lnTo>
                <a:lnTo>
                  <a:pt x="52189" y="136987"/>
                </a:lnTo>
                <a:lnTo>
                  <a:pt x="51584" y="144005"/>
                </a:lnTo>
                <a:lnTo>
                  <a:pt x="51502" y="147504"/>
                </a:lnTo>
                <a:lnTo>
                  <a:pt x="51479" y="149771"/>
                </a:lnTo>
                <a:lnTo>
                  <a:pt x="52417" y="151282"/>
                </a:lnTo>
                <a:lnTo>
                  <a:pt x="53995" y="152290"/>
                </a:lnTo>
                <a:lnTo>
                  <a:pt x="58288" y="153409"/>
                </a:lnTo>
                <a:lnTo>
                  <a:pt x="60766" y="153708"/>
                </a:lnTo>
                <a:lnTo>
                  <a:pt x="63371" y="153907"/>
                </a:lnTo>
                <a:lnTo>
                  <a:pt x="66060" y="154039"/>
                </a:lnTo>
                <a:lnTo>
                  <a:pt x="71587" y="154187"/>
                </a:lnTo>
                <a:lnTo>
                  <a:pt x="97698" y="154294"/>
                </a:lnTo>
                <a:lnTo>
                  <a:pt x="104184" y="153345"/>
                </a:lnTo>
                <a:lnTo>
                  <a:pt x="110414" y="151760"/>
                </a:lnTo>
                <a:lnTo>
                  <a:pt x="116472" y="149751"/>
                </a:lnTo>
                <a:lnTo>
                  <a:pt x="122415" y="148411"/>
                </a:lnTo>
                <a:lnTo>
                  <a:pt x="128283" y="147518"/>
                </a:lnTo>
                <a:lnTo>
                  <a:pt x="134100" y="146923"/>
                </a:lnTo>
                <a:lnTo>
                  <a:pt x="138930" y="145574"/>
                </a:lnTo>
                <a:lnTo>
                  <a:pt x="143102" y="143721"/>
                </a:lnTo>
                <a:lnTo>
                  <a:pt x="154305" y="1371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427"/>
          <p:cNvSpPr/>
          <p:nvPr/>
        </p:nvSpPr>
        <p:spPr>
          <a:xfrm>
            <a:off x="6106478" y="2134552"/>
            <a:ext cx="8573" cy="197169"/>
          </a:xfrm>
          <a:custGeom>
            <a:avLst/>
            <a:gdLst/>
            <a:ahLst/>
            <a:cxnLst/>
            <a:rect l="0" t="0" r="0" b="0"/>
            <a:pathLst>
              <a:path w="8573" h="197169">
                <a:moveTo>
                  <a:pt x="8572" y="0"/>
                </a:moveTo>
                <a:lnTo>
                  <a:pt x="8572" y="33170"/>
                </a:lnTo>
                <a:lnTo>
                  <a:pt x="7619" y="37353"/>
                </a:lnTo>
                <a:lnTo>
                  <a:pt x="6032" y="41095"/>
                </a:lnTo>
                <a:lnTo>
                  <a:pt x="4021" y="44542"/>
                </a:lnTo>
                <a:lnTo>
                  <a:pt x="2680" y="49697"/>
                </a:lnTo>
                <a:lnTo>
                  <a:pt x="1786" y="55991"/>
                </a:lnTo>
                <a:lnTo>
                  <a:pt x="1191" y="63045"/>
                </a:lnTo>
                <a:lnTo>
                  <a:pt x="793" y="69653"/>
                </a:lnTo>
                <a:lnTo>
                  <a:pt x="352" y="82074"/>
                </a:lnTo>
                <a:lnTo>
                  <a:pt x="69" y="105571"/>
                </a:lnTo>
                <a:lnTo>
                  <a:pt x="0" y="172967"/>
                </a:lnTo>
                <a:lnTo>
                  <a:pt x="952" y="176271"/>
                </a:lnTo>
                <a:lnTo>
                  <a:pt x="2539" y="179427"/>
                </a:lnTo>
                <a:lnTo>
                  <a:pt x="7380" y="186784"/>
                </a:lnTo>
                <a:lnTo>
                  <a:pt x="7777" y="188340"/>
                </a:lnTo>
                <a:lnTo>
                  <a:pt x="8042" y="190330"/>
                </a:lnTo>
                <a:lnTo>
                  <a:pt x="8572" y="1971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428"/>
          <p:cNvSpPr/>
          <p:nvPr/>
        </p:nvSpPr>
        <p:spPr>
          <a:xfrm>
            <a:off x="6003607" y="2194560"/>
            <a:ext cx="171451" cy="51436"/>
          </a:xfrm>
          <a:custGeom>
            <a:avLst/>
            <a:gdLst/>
            <a:ahLst/>
            <a:cxnLst/>
            <a:rect l="0" t="0" r="0" b="0"/>
            <a:pathLst>
              <a:path w="171451" h="51436">
                <a:moveTo>
                  <a:pt x="0" y="51435"/>
                </a:moveTo>
                <a:lnTo>
                  <a:pt x="0" y="43215"/>
                </a:lnTo>
                <a:lnTo>
                  <a:pt x="4551" y="42967"/>
                </a:lnTo>
                <a:lnTo>
                  <a:pt x="6844" y="41979"/>
                </a:lnTo>
                <a:lnTo>
                  <a:pt x="9325" y="40369"/>
                </a:lnTo>
                <a:lnTo>
                  <a:pt x="11932" y="38342"/>
                </a:lnTo>
                <a:lnTo>
                  <a:pt x="14622" y="36991"/>
                </a:lnTo>
                <a:lnTo>
                  <a:pt x="17368" y="36091"/>
                </a:lnTo>
                <a:lnTo>
                  <a:pt x="20152" y="35490"/>
                </a:lnTo>
                <a:lnTo>
                  <a:pt x="23912" y="35090"/>
                </a:lnTo>
                <a:lnTo>
                  <a:pt x="28324" y="34823"/>
                </a:lnTo>
                <a:lnTo>
                  <a:pt x="33170" y="34645"/>
                </a:lnTo>
                <a:lnTo>
                  <a:pt x="38306" y="33574"/>
                </a:lnTo>
                <a:lnTo>
                  <a:pt x="43635" y="31908"/>
                </a:lnTo>
                <a:lnTo>
                  <a:pt x="49092" y="29844"/>
                </a:lnTo>
                <a:lnTo>
                  <a:pt x="54636" y="28468"/>
                </a:lnTo>
                <a:lnTo>
                  <a:pt x="60237" y="27551"/>
                </a:lnTo>
                <a:lnTo>
                  <a:pt x="65875" y="26940"/>
                </a:lnTo>
                <a:lnTo>
                  <a:pt x="71540" y="26532"/>
                </a:lnTo>
                <a:lnTo>
                  <a:pt x="77221" y="26261"/>
                </a:lnTo>
                <a:lnTo>
                  <a:pt x="82913" y="26079"/>
                </a:lnTo>
                <a:lnTo>
                  <a:pt x="88612" y="25006"/>
                </a:lnTo>
                <a:lnTo>
                  <a:pt x="94318" y="23338"/>
                </a:lnTo>
                <a:lnTo>
                  <a:pt x="100026" y="21274"/>
                </a:lnTo>
                <a:lnTo>
                  <a:pt x="105736" y="19897"/>
                </a:lnTo>
                <a:lnTo>
                  <a:pt x="111449" y="18980"/>
                </a:lnTo>
                <a:lnTo>
                  <a:pt x="117161" y="18368"/>
                </a:lnTo>
                <a:lnTo>
                  <a:pt x="123828" y="17008"/>
                </a:lnTo>
                <a:lnTo>
                  <a:pt x="131129" y="15148"/>
                </a:lnTo>
                <a:lnTo>
                  <a:pt x="138855" y="12956"/>
                </a:lnTo>
                <a:lnTo>
                  <a:pt x="145910" y="10542"/>
                </a:lnTo>
                <a:lnTo>
                  <a:pt x="152518" y="7980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429"/>
          <p:cNvSpPr/>
          <p:nvPr/>
        </p:nvSpPr>
        <p:spPr>
          <a:xfrm>
            <a:off x="6252209" y="2117417"/>
            <a:ext cx="300039" cy="161535"/>
          </a:xfrm>
          <a:custGeom>
            <a:avLst/>
            <a:gdLst/>
            <a:ahLst/>
            <a:cxnLst/>
            <a:rect l="0" t="0" r="0" b="0"/>
            <a:pathLst>
              <a:path w="300039" h="161535">
                <a:moveTo>
                  <a:pt x="0" y="17135"/>
                </a:moveTo>
                <a:lnTo>
                  <a:pt x="12771" y="17135"/>
                </a:lnTo>
                <a:lnTo>
                  <a:pt x="15182" y="16183"/>
                </a:lnTo>
                <a:lnTo>
                  <a:pt x="23125" y="11244"/>
                </a:lnTo>
                <a:lnTo>
                  <a:pt x="32464" y="8404"/>
                </a:lnTo>
                <a:lnTo>
                  <a:pt x="41734" y="4365"/>
                </a:lnTo>
                <a:lnTo>
                  <a:pt x="46873" y="2907"/>
                </a:lnTo>
                <a:lnTo>
                  <a:pt x="52204" y="1935"/>
                </a:lnTo>
                <a:lnTo>
                  <a:pt x="57663" y="1286"/>
                </a:lnTo>
                <a:lnTo>
                  <a:pt x="63207" y="854"/>
                </a:lnTo>
                <a:lnTo>
                  <a:pt x="68808" y="566"/>
                </a:lnTo>
                <a:lnTo>
                  <a:pt x="80112" y="246"/>
                </a:lnTo>
                <a:lnTo>
                  <a:pt x="125735" y="0"/>
                </a:lnTo>
                <a:lnTo>
                  <a:pt x="131449" y="949"/>
                </a:lnTo>
                <a:lnTo>
                  <a:pt x="137163" y="2535"/>
                </a:lnTo>
                <a:lnTo>
                  <a:pt x="150919" y="7372"/>
                </a:lnTo>
                <a:lnTo>
                  <a:pt x="155340" y="10573"/>
                </a:lnTo>
                <a:lnTo>
                  <a:pt x="157854" y="12761"/>
                </a:lnTo>
                <a:lnTo>
                  <a:pt x="159528" y="15171"/>
                </a:lnTo>
                <a:lnTo>
                  <a:pt x="160645" y="17731"/>
                </a:lnTo>
                <a:lnTo>
                  <a:pt x="161389" y="20390"/>
                </a:lnTo>
                <a:lnTo>
                  <a:pt x="161885" y="23115"/>
                </a:lnTo>
                <a:lnTo>
                  <a:pt x="162216" y="25884"/>
                </a:lnTo>
                <a:lnTo>
                  <a:pt x="162437" y="28683"/>
                </a:lnTo>
                <a:lnTo>
                  <a:pt x="161631" y="31501"/>
                </a:lnTo>
                <a:lnTo>
                  <a:pt x="160142" y="34332"/>
                </a:lnTo>
                <a:lnTo>
                  <a:pt x="158197" y="37172"/>
                </a:lnTo>
                <a:lnTo>
                  <a:pt x="155947" y="40018"/>
                </a:lnTo>
                <a:lnTo>
                  <a:pt x="153495" y="42868"/>
                </a:lnTo>
                <a:lnTo>
                  <a:pt x="150908" y="45720"/>
                </a:lnTo>
                <a:lnTo>
                  <a:pt x="148230" y="49527"/>
                </a:lnTo>
                <a:lnTo>
                  <a:pt x="145493" y="53970"/>
                </a:lnTo>
                <a:lnTo>
                  <a:pt x="142716" y="58836"/>
                </a:lnTo>
                <a:lnTo>
                  <a:pt x="138959" y="63034"/>
                </a:lnTo>
                <a:lnTo>
                  <a:pt x="134549" y="66784"/>
                </a:lnTo>
                <a:lnTo>
                  <a:pt x="129705" y="70237"/>
                </a:lnTo>
                <a:lnTo>
                  <a:pt x="126475" y="74444"/>
                </a:lnTo>
                <a:lnTo>
                  <a:pt x="124322" y="79153"/>
                </a:lnTo>
                <a:lnTo>
                  <a:pt x="122886" y="84198"/>
                </a:lnTo>
                <a:lnTo>
                  <a:pt x="120977" y="88514"/>
                </a:lnTo>
                <a:lnTo>
                  <a:pt x="118751" y="92343"/>
                </a:lnTo>
                <a:lnTo>
                  <a:pt x="116315" y="95849"/>
                </a:lnTo>
                <a:lnTo>
                  <a:pt x="113739" y="99138"/>
                </a:lnTo>
                <a:lnTo>
                  <a:pt x="111068" y="102284"/>
                </a:lnTo>
                <a:lnTo>
                  <a:pt x="108336" y="105334"/>
                </a:lnTo>
                <a:lnTo>
                  <a:pt x="102760" y="111262"/>
                </a:lnTo>
                <a:lnTo>
                  <a:pt x="99940" y="114176"/>
                </a:lnTo>
                <a:lnTo>
                  <a:pt x="98059" y="118024"/>
                </a:lnTo>
                <a:lnTo>
                  <a:pt x="96805" y="122495"/>
                </a:lnTo>
                <a:lnTo>
                  <a:pt x="94793" y="134255"/>
                </a:lnTo>
                <a:lnTo>
                  <a:pt x="94518" y="138403"/>
                </a:lnTo>
                <a:lnTo>
                  <a:pt x="94396" y="143422"/>
                </a:lnTo>
                <a:lnTo>
                  <a:pt x="94341" y="148828"/>
                </a:lnTo>
                <a:lnTo>
                  <a:pt x="95279" y="150650"/>
                </a:lnTo>
                <a:lnTo>
                  <a:pt x="96858" y="151865"/>
                </a:lnTo>
                <a:lnTo>
                  <a:pt x="98862" y="152675"/>
                </a:lnTo>
                <a:lnTo>
                  <a:pt x="103629" y="156115"/>
                </a:lnTo>
                <a:lnTo>
                  <a:pt x="106234" y="158366"/>
                </a:lnTo>
                <a:lnTo>
                  <a:pt x="109875" y="159867"/>
                </a:lnTo>
                <a:lnTo>
                  <a:pt x="119002" y="161534"/>
                </a:lnTo>
                <a:lnTo>
                  <a:pt x="124102" y="161026"/>
                </a:lnTo>
                <a:lnTo>
                  <a:pt x="129408" y="159735"/>
                </a:lnTo>
                <a:lnTo>
                  <a:pt x="134849" y="157922"/>
                </a:lnTo>
                <a:lnTo>
                  <a:pt x="141335" y="156713"/>
                </a:lnTo>
                <a:lnTo>
                  <a:pt x="148516" y="155907"/>
                </a:lnTo>
                <a:lnTo>
                  <a:pt x="156161" y="155370"/>
                </a:lnTo>
                <a:lnTo>
                  <a:pt x="164115" y="154059"/>
                </a:lnTo>
                <a:lnTo>
                  <a:pt x="172275" y="152233"/>
                </a:lnTo>
                <a:lnTo>
                  <a:pt x="180573" y="150063"/>
                </a:lnTo>
                <a:lnTo>
                  <a:pt x="189915" y="148616"/>
                </a:lnTo>
                <a:lnTo>
                  <a:pt x="199952" y="147651"/>
                </a:lnTo>
                <a:lnTo>
                  <a:pt x="210454" y="147009"/>
                </a:lnTo>
                <a:lnTo>
                  <a:pt x="219361" y="145627"/>
                </a:lnTo>
                <a:lnTo>
                  <a:pt x="227203" y="143754"/>
                </a:lnTo>
                <a:lnTo>
                  <a:pt x="234336" y="141553"/>
                </a:lnTo>
                <a:lnTo>
                  <a:pt x="241949" y="140085"/>
                </a:lnTo>
                <a:lnTo>
                  <a:pt x="249882" y="139107"/>
                </a:lnTo>
                <a:lnTo>
                  <a:pt x="258028" y="138455"/>
                </a:lnTo>
                <a:lnTo>
                  <a:pt x="265364" y="138020"/>
                </a:lnTo>
                <a:lnTo>
                  <a:pt x="278595" y="137537"/>
                </a:lnTo>
                <a:lnTo>
                  <a:pt x="300038" y="1371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430"/>
          <p:cNvSpPr/>
          <p:nvPr/>
        </p:nvSpPr>
        <p:spPr>
          <a:xfrm>
            <a:off x="5360670" y="2614612"/>
            <a:ext cx="230000" cy="299880"/>
          </a:xfrm>
          <a:custGeom>
            <a:avLst/>
            <a:gdLst/>
            <a:ahLst/>
            <a:cxnLst/>
            <a:rect l="0" t="0" r="0" b="0"/>
            <a:pathLst>
              <a:path w="230000" h="299880">
                <a:moveTo>
                  <a:pt x="162877" y="0"/>
                </a:moveTo>
                <a:lnTo>
                  <a:pt x="122252" y="0"/>
                </a:lnTo>
                <a:lnTo>
                  <a:pt x="117697" y="953"/>
                </a:lnTo>
                <a:lnTo>
                  <a:pt x="113707" y="2540"/>
                </a:lnTo>
                <a:lnTo>
                  <a:pt x="110094" y="4551"/>
                </a:lnTo>
                <a:lnTo>
                  <a:pt x="104828" y="5892"/>
                </a:lnTo>
                <a:lnTo>
                  <a:pt x="98461" y="6785"/>
                </a:lnTo>
                <a:lnTo>
                  <a:pt x="85670" y="7778"/>
                </a:lnTo>
                <a:lnTo>
                  <a:pt x="76810" y="8220"/>
                </a:lnTo>
                <a:lnTo>
                  <a:pt x="71209" y="7385"/>
                </a:lnTo>
                <a:lnTo>
                  <a:pt x="64618" y="5876"/>
                </a:lnTo>
                <a:lnTo>
                  <a:pt x="57366" y="3917"/>
                </a:lnTo>
                <a:lnTo>
                  <a:pt x="51579" y="2611"/>
                </a:lnTo>
                <a:lnTo>
                  <a:pt x="46768" y="1741"/>
                </a:lnTo>
                <a:lnTo>
                  <a:pt x="42609" y="1161"/>
                </a:lnTo>
                <a:lnTo>
                  <a:pt x="35447" y="516"/>
                </a:lnTo>
                <a:lnTo>
                  <a:pt x="29089" y="229"/>
                </a:lnTo>
                <a:lnTo>
                  <a:pt x="20155" y="68"/>
                </a:lnTo>
                <a:lnTo>
                  <a:pt x="44" y="0"/>
                </a:lnTo>
                <a:lnTo>
                  <a:pt x="5" y="9325"/>
                </a:lnTo>
                <a:lnTo>
                  <a:pt x="0" y="124061"/>
                </a:lnTo>
                <a:lnTo>
                  <a:pt x="952" y="125570"/>
                </a:lnTo>
                <a:lnTo>
                  <a:pt x="2540" y="126576"/>
                </a:lnTo>
                <a:lnTo>
                  <a:pt x="7381" y="128190"/>
                </a:lnTo>
                <a:lnTo>
                  <a:pt x="12770" y="128470"/>
                </a:lnTo>
                <a:lnTo>
                  <a:pt x="25894" y="128572"/>
                </a:lnTo>
                <a:lnTo>
                  <a:pt x="28692" y="128577"/>
                </a:lnTo>
                <a:lnTo>
                  <a:pt x="32463" y="127628"/>
                </a:lnTo>
                <a:lnTo>
                  <a:pt x="36882" y="126043"/>
                </a:lnTo>
                <a:lnTo>
                  <a:pt x="41733" y="124034"/>
                </a:lnTo>
                <a:lnTo>
                  <a:pt x="46872" y="122694"/>
                </a:lnTo>
                <a:lnTo>
                  <a:pt x="52203" y="121801"/>
                </a:lnTo>
                <a:lnTo>
                  <a:pt x="57662" y="121206"/>
                </a:lnTo>
                <a:lnTo>
                  <a:pt x="63206" y="119856"/>
                </a:lnTo>
                <a:lnTo>
                  <a:pt x="68807" y="118004"/>
                </a:lnTo>
                <a:lnTo>
                  <a:pt x="74447" y="115817"/>
                </a:lnTo>
                <a:lnTo>
                  <a:pt x="80111" y="114359"/>
                </a:lnTo>
                <a:lnTo>
                  <a:pt x="85792" y="113387"/>
                </a:lnTo>
                <a:lnTo>
                  <a:pt x="91485" y="112739"/>
                </a:lnTo>
                <a:lnTo>
                  <a:pt x="98137" y="112307"/>
                </a:lnTo>
                <a:lnTo>
                  <a:pt x="105430" y="112019"/>
                </a:lnTo>
                <a:lnTo>
                  <a:pt x="126805" y="111613"/>
                </a:lnTo>
                <a:lnTo>
                  <a:pt x="151095" y="111476"/>
                </a:lnTo>
                <a:lnTo>
                  <a:pt x="156928" y="112418"/>
                </a:lnTo>
                <a:lnTo>
                  <a:pt x="162721" y="113998"/>
                </a:lnTo>
                <a:lnTo>
                  <a:pt x="168488" y="116004"/>
                </a:lnTo>
                <a:lnTo>
                  <a:pt x="174238" y="118293"/>
                </a:lnTo>
                <a:lnTo>
                  <a:pt x="179976" y="120772"/>
                </a:lnTo>
                <a:lnTo>
                  <a:pt x="185706" y="123377"/>
                </a:lnTo>
                <a:lnTo>
                  <a:pt x="190479" y="126066"/>
                </a:lnTo>
                <a:lnTo>
                  <a:pt x="194614" y="128812"/>
                </a:lnTo>
                <a:lnTo>
                  <a:pt x="198322" y="131595"/>
                </a:lnTo>
                <a:lnTo>
                  <a:pt x="202700" y="134402"/>
                </a:lnTo>
                <a:lnTo>
                  <a:pt x="207523" y="137227"/>
                </a:lnTo>
                <a:lnTo>
                  <a:pt x="212644" y="140062"/>
                </a:lnTo>
                <a:lnTo>
                  <a:pt x="216057" y="143857"/>
                </a:lnTo>
                <a:lnTo>
                  <a:pt x="218333" y="148292"/>
                </a:lnTo>
                <a:lnTo>
                  <a:pt x="221814" y="157348"/>
                </a:lnTo>
                <a:lnTo>
                  <a:pt x="226537" y="164548"/>
                </a:lnTo>
                <a:lnTo>
                  <a:pt x="229270" y="173462"/>
                </a:lnTo>
                <a:lnTo>
                  <a:pt x="229999" y="178507"/>
                </a:lnTo>
                <a:lnTo>
                  <a:pt x="229532" y="183774"/>
                </a:lnTo>
                <a:lnTo>
                  <a:pt x="228269" y="189191"/>
                </a:lnTo>
                <a:lnTo>
                  <a:pt x="226475" y="194708"/>
                </a:lnTo>
                <a:lnTo>
                  <a:pt x="224325" y="200290"/>
                </a:lnTo>
                <a:lnTo>
                  <a:pt x="221940" y="205917"/>
                </a:lnTo>
                <a:lnTo>
                  <a:pt x="219397" y="211573"/>
                </a:lnTo>
                <a:lnTo>
                  <a:pt x="215797" y="217249"/>
                </a:lnTo>
                <a:lnTo>
                  <a:pt x="211492" y="222937"/>
                </a:lnTo>
                <a:lnTo>
                  <a:pt x="206718" y="228635"/>
                </a:lnTo>
                <a:lnTo>
                  <a:pt x="202581" y="234338"/>
                </a:lnTo>
                <a:lnTo>
                  <a:pt x="198872" y="240045"/>
                </a:lnTo>
                <a:lnTo>
                  <a:pt x="195446" y="245755"/>
                </a:lnTo>
                <a:lnTo>
                  <a:pt x="191257" y="250514"/>
                </a:lnTo>
                <a:lnTo>
                  <a:pt x="186560" y="254640"/>
                </a:lnTo>
                <a:lnTo>
                  <a:pt x="181523" y="258342"/>
                </a:lnTo>
                <a:lnTo>
                  <a:pt x="176260" y="262716"/>
                </a:lnTo>
                <a:lnTo>
                  <a:pt x="170847" y="267536"/>
                </a:lnTo>
                <a:lnTo>
                  <a:pt x="165333" y="272655"/>
                </a:lnTo>
                <a:lnTo>
                  <a:pt x="159752" y="277020"/>
                </a:lnTo>
                <a:lnTo>
                  <a:pt x="154126" y="280883"/>
                </a:lnTo>
                <a:lnTo>
                  <a:pt x="148470" y="284410"/>
                </a:lnTo>
                <a:lnTo>
                  <a:pt x="142795" y="287714"/>
                </a:lnTo>
                <a:lnTo>
                  <a:pt x="131409" y="293925"/>
                </a:lnTo>
                <a:lnTo>
                  <a:pt x="125706" y="295963"/>
                </a:lnTo>
                <a:lnTo>
                  <a:pt x="119999" y="297321"/>
                </a:lnTo>
                <a:lnTo>
                  <a:pt x="114289" y="298227"/>
                </a:lnTo>
                <a:lnTo>
                  <a:pt x="108577" y="298830"/>
                </a:lnTo>
                <a:lnTo>
                  <a:pt x="102865" y="299233"/>
                </a:lnTo>
                <a:lnTo>
                  <a:pt x="92390" y="299680"/>
                </a:lnTo>
                <a:lnTo>
                  <a:pt x="84559" y="299879"/>
                </a:lnTo>
                <a:lnTo>
                  <a:pt x="80185" y="298979"/>
                </a:lnTo>
                <a:lnTo>
                  <a:pt x="75364" y="297427"/>
                </a:lnTo>
                <a:lnTo>
                  <a:pt x="70245" y="295440"/>
                </a:lnTo>
                <a:lnTo>
                  <a:pt x="65880" y="293162"/>
                </a:lnTo>
                <a:lnTo>
                  <a:pt x="62017" y="290692"/>
                </a:lnTo>
                <a:lnTo>
                  <a:pt x="58490" y="288092"/>
                </a:lnTo>
                <a:lnTo>
                  <a:pt x="52030" y="285203"/>
                </a:lnTo>
                <a:lnTo>
                  <a:pt x="48974" y="284433"/>
                </a:lnTo>
                <a:lnTo>
                  <a:pt x="46937" y="282967"/>
                </a:lnTo>
                <a:lnTo>
                  <a:pt x="45579" y="281037"/>
                </a:lnTo>
                <a:lnTo>
                  <a:pt x="44673" y="278798"/>
                </a:lnTo>
                <a:lnTo>
                  <a:pt x="38848" y="271096"/>
                </a:lnTo>
                <a:lnTo>
                  <a:pt x="37328" y="268361"/>
                </a:lnTo>
                <a:lnTo>
                  <a:pt x="34890" y="259667"/>
                </a:lnTo>
                <a:lnTo>
                  <a:pt x="34289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431"/>
          <p:cNvSpPr/>
          <p:nvPr/>
        </p:nvSpPr>
        <p:spPr>
          <a:xfrm>
            <a:off x="5707203" y="2648902"/>
            <a:ext cx="193535" cy="205741"/>
          </a:xfrm>
          <a:custGeom>
            <a:avLst/>
            <a:gdLst/>
            <a:ahLst/>
            <a:cxnLst/>
            <a:rect l="0" t="0" r="0" b="0"/>
            <a:pathLst>
              <a:path w="193535" h="205741">
                <a:moveTo>
                  <a:pt x="4939" y="0"/>
                </a:moveTo>
                <a:lnTo>
                  <a:pt x="388" y="4551"/>
                </a:lnTo>
                <a:lnTo>
                  <a:pt x="0" y="5891"/>
                </a:lnTo>
                <a:lnTo>
                  <a:pt x="694" y="6785"/>
                </a:lnTo>
                <a:lnTo>
                  <a:pt x="2109" y="7381"/>
                </a:lnTo>
                <a:lnTo>
                  <a:pt x="3052" y="8731"/>
                </a:lnTo>
                <a:lnTo>
                  <a:pt x="4101" y="12770"/>
                </a:lnTo>
                <a:lnTo>
                  <a:pt x="5332" y="14229"/>
                </a:lnTo>
                <a:lnTo>
                  <a:pt x="7107" y="15201"/>
                </a:lnTo>
                <a:lnTo>
                  <a:pt x="9241" y="15849"/>
                </a:lnTo>
                <a:lnTo>
                  <a:pt x="14154" y="19109"/>
                </a:lnTo>
                <a:lnTo>
                  <a:pt x="16798" y="21312"/>
                </a:lnTo>
                <a:lnTo>
                  <a:pt x="18559" y="23733"/>
                </a:lnTo>
                <a:lnTo>
                  <a:pt x="20517" y="28963"/>
                </a:lnTo>
                <a:lnTo>
                  <a:pt x="21993" y="32644"/>
                </a:lnTo>
                <a:lnTo>
                  <a:pt x="23928" y="37002"/>
                </a:lnTo>
                <a:lnTo>
                  <a:pt x="26171" y="41813"/>
                </a:lnTo>
                <a:lnTo>
                  <a:pt x="28618" y="45973"/>
                </a:lnTo>
                <a:lnTo>
                  <a:pt x="31203" y="49699"/>
                </a:lnTo>
                <a:lnTo>
                  <a:pt x="33879" y="53135"/>
                </a:lnTo>
                <a:lnTo>
                  <a:pt x="39391" y="59493"/>
                </a:lnTo>
                <a:lnTo>
                  <a:pt x="42195" y="62522"/>
                </a:lnTo>
                <a:lnTo>
                  <a:pt x="45016" y="66446"/>
                </a:lnTo>
                <a:lnTo>
                  <a:pt x="47849" y="70968"/>
                </a:lnTo>
                <a:lnTo>
                  <a:pt x="50691" y="75887"/>
                </a:lnTo>
                <a:lnTo>
                  <a:pt x="54491" y="80119"/>
                </a:lnTo>
                <a:lnTo>
                  <a:pt x="58928" y="83893"/>
                </a:lnTo>
                <a:lnTo>
                  <a:pt x="63792" y="87361"/>
                </a:lnTo>
                <a:lnTo>
                  <a:pt x="67987" y="91578"/>
                </a:lnTo>
                <a:lnTo>
                  <a:pt x="71736" y="96295"/>
                </a:lnTo>
                <a:lnTo>
                  <a:pt x="75188" y="101344"/>
                </a:lnTo>
                <a:lnTo>
                  <a:pt x="79394" y="106615"/>
                </a:lnTo>
                <a:lnTo>
                  <a:pt x="84103" y="112034"/>
                </a:lnTo>
                <a:lnTo>
                  <a:pt x="93463" y="122183"/>
                </a:lnTo>
                <a:lnTo>
                  <a:pt x="100798" y="129869"/>
                </a:lnTo>
                <a:lnTo>
                  <a:pt x="104087" y="134204"/>
                </a:lnTo>
                <a:lnTo>
                  <a:pt x="107233" y="138999"/>
                </a:lnTo>
                <a:lnTo>
                  <a:pt x="110283" y="144101"/>
                </a:lnTo>
                <a:lnTo>
                  <a:pt x="113268" y="149408"/>
                </a:lnTo>
                <a:lnTo>
                  <a:pt x="119125" y="160383"/>
                </a:lnTo>
                <a:lnTo>
                  <a:pt x="122973" y="165025"/>
                </a:lnTo>
                <a:lnTo>
                  <a:pt x="127443" y="169071"/>
                </a:lnTo>
                <a:lnTo>
                  <a:pt x="132329" y="172722"/>
                </a:lnTo>
                <a:lnTo>
                  <a:pt x="136538" y="176108"/>
                </a:lnTo>
                <a:lnTo>
                  <a:pt x="140297" y="179318"/>
                </a:lnTo>
                <a:lnTo>
                  <a:pt x="143755" y="182410"/>
                </a:lnTo>
                <a:lnTo>
                  <a:pt x="150138" y="188386"/>
                </a:lnTo>
                <a:lnTo>
                  <a:pt x="166092" y="204035"/>
                </a:lnTo>
                <a:lnTo>
                  <a:pt x="167619" y="204603"/>
                </a:lnTo>
                <a:lnTo>
                  <a:pt x="171856" y="205235"/>
                </a:lnTo>
                <a:lnTo>
                  <a:pt x="176914" y="205516"/>
                </a:lnTo>
                <a:lnTo>
                  <a:pt x="183372" y="205696"/>
                </a:lnTo>
                <a:lnTo>
                  <a:pt x="193534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432"/>
          <p:cNvSpPr/>
          <p:nvPr/>
        </p:nvSpPr>
        <p:spPr>
          <a:xfrm>
            <a:off x="5686469" y="2640330"/>
            <a:ext cx="162834" cy="188596"/>
          </a:xfrm>
          <a:custGeom>
            <a:avLst/>
            <a:gdLst/>
            <a:ahLst/>
            <a:cxnLst/>
            <a:rect l="0" t="0" r="0" b="0"/>
            <a:pathLst>
              <a:path w="162834" h="188596">
                <a:moveTo>
                  <a:pt x="162833" y="0"/>
                </a:moveTo>
                <a:lnTo>
                  <a:pt x="158283" y="0"/>
                </a:lnTo>
                <a:lnTo>
                  <a:pt x="156942" y="952"/>
                </a:lnTo>
                <a:lnTo>
                  <a:pt x="156048" y="2540"/>
                </a:lnTo>
                <a:lnTo>
                  <a:pt x="154614" y="7380"/>
                </a:lnTo>
                <a:lnTo>
                  <a:pt x="149814" y="12770"/>
                </a:lnTo>
                <a:lnTo>
                  <a:pt x="147486" y="16133"/>
                </a:lnTo>
                <a:lnTo>
                  <a:pt x="144982" y="20280"/>
                </a:lnTo>
                <a:lnTo>
                  <a:pt x="142360" y="24950"/>
                </a:lnTo>
                <a:lnTo>
                  <a:pt x="138707" y="29968"/>
                </a:lnTo>
                <a:lnTo>
                  <a:pt x="134366" y="35219"/>
                </a:lnTo>
                <a:lnTo>
                  <a:pt x="129568" y="40624"/>
                </a:lnTo>
                <a:lnTo>
                  <a:pt x="119156" y="51710"/>
                </a:lnTo>
                <a:lnTo>
                  <a:pt x="91288" y="80046"/>
                </a:lnTo>
                <a:lnTo>
                  <a:pt x="79918" y="91456"/>
                </a:lnTo>
                <a:lnTo>
                  <a:pt x="74219" y="98118"/>
                </a:lnTo>
                <a:lnTo>
                  <a:pt x="68514" y="105417"/>
                </a:lnTo>
                <a:lnTo>
                  <a:pt x="62806" y="113140"/>
                </a:lnTo>
                <a:lnTo>
                  <a:pt x="57096" y="119242"/>
                </a:lnTo>
                <a:lnTo>
                  <a:pt x="51384" y="124262"/>
                </a:lnTo>
                <a:lnTo>
                  <a:pt x="45671" y="128561"/>
                </a:lnTo>
                <a:lnTo>
                  <a:pt x="40910" y="133332"/>
                </a:lnTo>
                <a:lnTo>
                  <a:pt x="36783" y="138418"/>
                </a:lnTo>
                <a:lnTo>
                  <a:pt x="33080" y="143714"/>
                </a:lnTo>
                <a:lnTo>
                  <a:pt x="29658" y="149149"/>
                </a:lnTo>
                <a:lnTo>
                  <a:pt x="26425" y="154678"/>
                </a:lnTo>
                <a:lnTo>
                  <a:pt x="23317" y="160268"/>
                </a:lnTo>
                <a:lnTo>
                  <a:pt x="20292" y="164948"/>
                </a:lnTo>
                <a:lnTo>
                  <a:pt x="17323" y="169020"/>
                </a:lnTo>
                <a:lnTo>
                  <a:pt x="14392" y="172688"/>
                </a:lnTo>
                <a:lnTo>
                  <a:pt x="11485" y="175132"/>
                </a:lnTo>
                <a:lnTo>
                  <a:pt x="8594" y="176762"/>
                </a:lnTo>
                <a:lnTo>
                  <a:pt x="5714" y="177849"/>
                </a:lnTo>
                <a:lnTo>
                  <a:pt x="3795" y="179526"/>
                </a:lnTo>
                <a:lnTo>
                  <a:pt x="2515" y="181596"/>
                </a:lnTo>
                <a:lnTo>
                  <a:pt x="0" y="188473"/>
                </a:lnTo>
                <a:lnTo>
                  <a:pt x="4520" y="188559"/>
                </a:lnTo>
                <a:lnTo>
                  <a:pt x="8528" y="1885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433"/>
          <p:cNvSpPr/>
          <p:nvPr/>
        </p:nvSpPr>
        <p:spPr>
          <a:xfrm>
            <a:off x="6037897" y="2657475"/>
            <a:ext cx="205741" cy="17146"/>
          </a:xfrm>
          <a:custGeom>
            <a:avLst/>
            <a:gdLst/>
            <a:ahLst/>
            <a:cxnLst/>
            <a:rect l="0" t="0" r="0" b="0"/>
            <a:pathLst>
              <a:path w="205741" h="17146">
                <a:moveTo>
                  <a:pt x="0" y="17145"/>
                </a:moveTo>
                <a:lnTo>
                  <a:pt x="36074" y="17145"/>
                </a:lnTo>
                <a:lnTo>
                  <a:pt x="41194" y="16192"/>
                </a:lnTo>
                <a:lnTo>
                  <a:pt x="47465" y="14605"/>
                </a:lnTo>
                <a:lnTo>
                  <a:pt x="54503" y="12594"/>
                </a:lnTo>
                <a:lnTo>
                  <a:pt x="61100" y="11253"/>
                </a:lnTo>
                <a:lnTo>
                  <a:pt x="67404" y="10359"/>
                </a:lnTo>
                <a:lnTo>
                  <a:pt x="73511" y="9764"/>
                </a:lnTo>
                <a:lnTo>
                  <a:pt x="79487" y="9367"/>
                </a:lnTo>
                <a:lnTo>
                  <a:pt x="85376" y="9101"/>
                </a:lnTo>
                <a:lnTo>
                  <a:pt x="91208" y="8925"/>
                </a:lnTo>
                <a:lnTo>
                  <a:pt x="97001" y="7855"/>
                </a:lnTo>
                <a:lnTo>
                  <a:pt x="102767" y="6189"/>
                </a:lnTo>
                <a:lnTo>
                  <a:pt x="108516" y="4126"/>
                </a:lnTo>
                <a:lnTo>
                  <a:pt x="114254" y="2750"/>
                </a:lnTo>
                <a:lnTo>
                  <a:pt x="119985" y="1833"/>
                </a:lnTo>
                <a:lnTo>
                  <a:pt x="125710" y="1222"/>
                </a:lnTo>
                <a:lnTo>
                  <a:pt x="132384" y="815"/>
                </a:lnTo>
                <a:lnTo>
                  <a:pt x="147420" y="362"/>
                </a:lnTo>
                <a:lnTo>
                  <a:pt x="167621" y="71"/>
                </a:lnTo>
                <a:lnTo>
                  <a:pt x="20574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434"/>
          <p:cNvSpPr/>
          <p:nvPr/>
        </p:nvSpPr>
        <p:spPr>
          <a:xfrm>
            <a:off x="6038250" y="2708910"/>
            <a:ext cx="256823" cy="34291"/>
          </a:xfrm>
          <a:custGeom>
            <a:avLst/>
            <a:gdLst/>
            <a:ahLst/>
            <a:cxnLst/>
            <a:rect l="0" t="0" r="0" b="0"/>
            <a:pathLst>
              <a:path w="256823" h="34291">
                <a:moveTo>
                  <a:pt x="8220" y="34290"/>
                </a:moveTo>
                <a:lnTo>
                  <a:pt x="0" y="34290"/>
                </a:lnTo>
                <a:lnTo>
                  <a:pt x="835" y="33337"/>
                </a:lnTo>
                <a:lnTo>
                  <a:pt x="4303" y="29739"/>
                </a:lnTo>
                <a:lnTo>
                  <a:pt x="6561" y="28398"/>
                </a:lnTo>
                <a:lnTo>
                  <a:pt x="9019" y="27504"/>
                </a:lnTo>
                <a:lnTo>
                  <a:pt x="11610" y="26909"/>
                </a:lnTo>
                <a:lnTo>
                  <a:pt x="14289" y="25559"/>
                </a:lnTo>
                <a:lnTo>
                  <a:pt x="17029" y="23707"/>
                </a:lnTo>
                <a:lnTo>
                  <a:pt x="19807" y="21519"/>
                </a:lnTo>
                <a:lnTo>
                  <a:pt x="23565" y="20061"/>
                </a:lnTo>
                <a:lnTo>
                  <a:pt x="27975" y="19089"/>
                </a:lnTo>
                <a:lnTo>
                  <a:pt x="32819" y="18441"/>
                </a:lnTo>
                <a:lnTo>
                  <a:pt x="37955" y="18009"/>
                </a:lnTo>
                <a:lnTo>
                  <a:pt x="43283" y="17721"/>
                </a:lnTo>
                <a:lnTo>
                  <a:pt x="54283" y="17401"/>
                </a:lnTo>
                <a:lnTo>
                  <a:pt x="65522" y="17258"/>
                </a:lnTo>
                <a:lnTo>
                  <a:pt x="72139" y="16268"/>
                </a:lnTo>
                <a:lnTo>
                  <a:pt x="79408" y="14655"/>
                </a:lnTo>
                <a:lnTo>
                  <a:pt x="87110" y="12628"/>
                </a:lnTo>
                <a:lnTo>
                  <a:pt x="94151" y="11276"/>
                </a:lnTo>
                <a:lnTo>
                  <a:pt x="100750" y="10374"/>
                </a:lnTo>
                <a:lnTo>
                  <a:pt x="107054" y="9774"/>
                </a:lnTo>
                <a:lnTo>
                  <a:pt x="113162" y="9373"/>
                </a:lnTo>
                <a:lnTo>
                  <a:pt x="119138" y="9106"/>
                </a:lnTo>
                <a:lnTo>
                  <a:pt x="130859" y="8810"/>
                </a:lnTo>
                <a:lnTo>
                  <a:pt x="159636" y="8603"/>
                </a:lnTo>
                <a:lnTo>
                  <a:pt x="165362" y="7640"/>
                </a:lnTo>
                <a:lnTo>
                  <a:pt x="171083" y="6046"/>
                </a:lnTo>
                <a:lnTo>
                  <a:pt x="176803" y="4030"/>
                </a:lnTo>
                <a:lnTo>
                  <a:pt x="182521" y="2687"/>
                </a:lnTo>
                <a:lnTo>
                  <a:pt x="188238" y="1791"/>
                </a:lnTo>
                <a:lnTo>
                  <a:pt x="193955" y="1194"/>
                </a:lnTo>
                <a:lnTo>
                  <a:pt x="199670" y="796"/>
                </a:lnTo>
                <a:lnTo>
                  <a:pt x="205386" y="530"/>
                </a:lnTo>
                <a:lnTo>
                  <a:pt x="219992" y="157"/>
                </a:lnTo>
                <a:lnTo>
                  <a:pt x="25682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435"/>
          <p:cNvSpPr/>
          <p:nvPr/>
        </p:nvSpPr>
        <p:spPr>
          <a:xfrm>
            <a:off x="6389474" y="2623185"/>
            <a:ext cx="34186" cy="231458"/>
          </a:xfrm>
          <a:custGeom>
            <a:avLst/>
            <a:gdLst/>
            <a:ahLst/>
            <a:cxnLst/>
            <a:rect l="0" t="0" r="0" b="0"/>
            <a:pathLst>
              <a:path w="34186" h="231458">
                <a:moveTo>
                  <a:pt x="8468" y="0"/>
                </a:moveTo>
                <a:lnTo>
                  <a:pt x="8468" y="100047"/>
                </a:lnTo>
                <a:lnTo>
                  <a:pt x="7516" y="104798"/>
                </a:lnTo>
                <a:lnTo>
                  <a:pt x="5928" y="108918"/>
                </a:lnTo>
                <a:lnTo>
                  <a:pt x="3917" y="112617"/>
                </a:lnTo>
                <a:lnTo>
                  <a:pt x="2576" y="116988"/>
                </a:lnTo>
                <a:lnTo>
                  <a:pt x="1683" y="121807"/>
                </a:lnTo>
                <a:lnTo>
                  <a:pt x="1087" y="126924"/>
                </a:lnTo>
                <a:lnTo>
                  <a:pt x="690" y="132241"/>
                </a:lnTo>
                <a:lnTo>
                  <a:pt x="425" y="137691"/>
                </a:lnTo>
                <a:lnTo>
                  <a:pt x="131" y="148826"/>
                </a:lnTo>
                <a:lnTo>
                  <a:pt x="0" y="160125"/>
                </a:lnTo>
                <a:lnTo>
                  <a:pt x="918" y="165805"/>
                </a:lnTo>
                <a:lnTo>
                  <a:pt x="2482" y="171496"/>
                </a:lnTo>
                <a:lnTo>
                  <a:pt x="4477" y="177196"/>
                </a:lnTo>
                <a:lnTo>
                  <a:pt x="5808" y="181948"/>
                </a:lnTo>
                <a:lnTo>
                  <a:pt x="6695" y="186068"/>
                </a:lnTo>
                <a:lnTo>
                  <a:pt x="7286" y="189768"/>
                </a:lnTo>
                <a:lnTo>
                  <a:pt x="8632" y="193187"/>
                </a:lnTo>
                <a:lnTo>
                  <a:pt x="10483" y="196419"/>
                </a:lnTo>
                <a:lnTo>
                  <a:pt x="12669" y="199526"/>
                </a:lnTo>
                <a:lnTo>
                  <a:pt x="14126" y="202549"/>
                </a:lnTo>
                <a:lnTo>
                  <a:pt x="15098" y="205518"/>
                </a:lnTo>
                <a:lnTo>
                  <a:pt x="15745" y="208449"/>
                </a:lnTo>
                <a:lnTo>
                  <a:pt x="17129" y="211356"/>
                </a:lnTo>
                <a:lnTo>
                  <a:pt x="19005" y="214246"/>
                </a:lnTo>
                <a:lnTo>
                  <a:pt x="21208" y="217126"/>
                </a:lnTo>
                <a:lnTo>
                  <a:pt x="22676" y="219998"/>
                </a:lnTo>
                <a:lnTo>
                  <a:pt x="23655" y="222865"/>
                </a:lnTo>
                <a:lnTo>
                  <a:pt x="25226" y="229760"/>
                </a:lnTo>
                <a:lnTo>
                  <a:pt x="26308" y="230326"/>
                </a:lnTo>
                <a:lnTo>
                  <a:pt x="27981" y="230703"/>
                </a:lnTo>
                <a:lnTo>
                  <a:pt x="34185" y="2314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436"/>
          <p:cNvSpPr/>
          <p:nvPr/>
        </p:nvSpPr>
        <p:spPr>
          <a:xfrm>
            <a:off x="6475107" y="2606039"/>
            <a:ext cx="205611" cy="256779"/>
          </a:xfrm>
          <a:custGeom>
            <a:avLst/>
            <a:gdLst/>
            <a:ahLst/>
            <a:cxnLst/>
            <a:rect l="0" t="0" r="0" b="0"/>
            <a:pathLst>
              <a:path w="205611" h="256779">
                <a:moveTo>
                  <a:pt x="77140" y="34291"/>
                </a:moveTo>
                <a:lnTo>
                  <a:pt x="72590" y="34291"/>
                </a:lnTo>
                <a:lnTo>
                  <a:pt x="71249" y="33338"/>
                </a:lnTo>
                <a:lnTo>
                  <a:pt x="70355" y="31750"/>
                </a:lnTo>
                <a:lnTo>
                  <a:pt x="68672" y="26071"/>
                </a:lnTo>
                <a:lnTo>
                  <a:pt x="62697" y="25788"/>
                </a:lnTo>
                <a:lnTo>
                  <a:pt x="61196" y="25749"/>
                </a:lnTo>
                <a:lnTo>
                  <a:pt x="55800" y="30278"/>
                </a:lnTo>
                <a:lnTo>
                  <a:pt x="49459" y="36302"/>
                </a:lnTo>
                <a:lnTo>
                  <a:pt x="39604" y="46118"/>
                </a:lnTo>
                <a:lnTo>
                  <a:pt x="36876" y="49795"/>
                </a:lnTo>
                <a:lnTo>
                  <a:pt x="34105" y="54152"/>
                </a:lnTo>
                <a:lnTo>
                  <a:pt x="31305" y="58962"/>
                </a:lnTo>
                <a:lnTo>
                  <a:pt x="25654" y="66846"/>
                </a:lnTo>
                <a:lnTo>
                  <a:pt x="22814" y="70281"/>
                </a:lnTo>
                <a:lnTo>
                  <a:pt x="20920" y="74477"/>
                </a:lnTo>
                <a:lnTo>
                  <a:pt x="19658" y="79179"/>
                </a:lnTo>
                <a:lnTo>
                  <a:pt x="18816" y="84219"/>
                </a:lnTo>
                <a:lnTo>
                  <a:pt x="17302" y="89484"/>
                </a:lnTo>
                <a:lnTo>
                  <a:pt x="15341" y="94898"/>
                </a:lnTo>
                <a:lnTo>
                  <a:pt x="13081" y="100413"/>
                </a:lnTo>
                <a:lnTo>
                  <a:pt x="10621" y="105995"/>
                </a:lnTo>
                <a:lnTo>
                  <a:pt x="5348" y="117277"/>
                </a:lnTo>
                <a:lnTo>
                  <a:pt x="3562" y="122952"/>
                </a:lnTo>
                <a:lnTo>
                  <a:pt x="2370" y="128641"/>
                </a:lnTo>
                <a:lnTo>
                  <a:pt x="1576" y="134338"/>
                </a:lnTo>
                <a:lnTo>
                  <a:pt x="1046" y="140041"/>
                </a:lnTo>
                <a:lnTo>
                  <a:pt x="693" y="145749"/>
                </a:lnTo>
                <a:lnTo>
                  <a:pt x="302" y="157170"/>
                </a:lnTo>
                <a:lnTo>
                  <a:pt x="29" y="181188"/>
                </a:lnTo>
                <a:lnTo>
                  <a:pt x="0" y="190952"/>
                </a:lnTo>
                <a:lnTo>
                  <a:pt x="948" y="194929"/>
                </a:lnTo>
                <a:lnTo>
                  <a:pt x="2533" y="199485"/>
                </a:lnTo>
                <a:lnTo>
                  <a:pt x="4542" y="204428"/>
                </a:lnTo>
                <a:lnTo>
                  <a:pt x="5882" y="208675"/>
                </a:lnTo>
                <a:lnTo>
                  <a:pt x="7370" y="215935"/>
                </a:lnTo>
                <a:lnTo>
                  <a:pt x="10571" y="222337"/>
                </a:lnTo>
                <a:lnTo>
                  <a:pt x="15169" y="228357"/>
                </a:lnTo>
                <a:lnTo>
                  <a:pt x="20387" y="234207"/>
                </a:lnTo>
                <a:lnTo>
                  <a:pt x="24065" y="237101"/>
                </a:lnTo>
                <a:lnTo>
                  <a:pt x="28422" y="239982"/>
                </a:lnTo>
                <a:lnTo>
                  <a:pt x="33231" y="242856"/>
                </a:lnTo>
                <a:lnTo>
                  <a:pt x="37390" y="244772"/>
                </a:lnTo>
                <a:lnTo>
                  <a:pt x="41115" y="246049"/>
                </a:lnTo>
                <a:lnTo>
                  <a:pt x="44550" y="246900"/>
                </a:lnTo>
                <a:lnTo>
                  <a:pt x="48746" y="248420"/>
                </a:lnTo>
                <a:lnTo>
                  <a:pt x="53448" y="250386"/>
                </a:lnTo>
                <a:lnTo>
                  <a:pt x="58488" y="252649"/>
                </a:lnTo>
                <a:lnTo>
                  <a:pt x="62800" y="254158"/>
                </a:lnTo>
                <a:lnTo>
                  <a:pt x="66628" y="255164"/>
                </a:lnTo>
                <a:lnTo>
                  <a:pt x="70132" y="255834"/>
                </a:lnTo>
                <a:lnTo>
                  <a:pt x="73421" y="256281"/>
                </a:lnTo>
                <a:lnTo>
                  <a:pt x="79614" y="256778"/>
                </a:lnTo>
                <a:lnTo>
                  <a:pt x="83552" y="255958"/>
                </a:lnTo>
                <a:lnTo>
                  <a:pt x="88082" y="254459"/>
                </a:lnTo>
                <a:lnTo>
                  <a:pt x="93007" y="252507"/>
                </a:lnTo>
                <a:lnTo>
                  <a:pt x="97243" y="251206"/>
                </a:lnTo>
                <a:lnTo>
                  <a:pt x="101020" y="250338"/>
                </a:lnTo>
                <a:lnTo>
                  <a:pt x="104490" y="249760"/>
                </a:lnTo>
                <a:lnTo>
                  <a:pt x="110885" y="249117"/>
                </a:lnTo>
                <a:lnTo>
                  <a:pt x="113924" y="248946"/>
                </a:lnTo>
                <a:lnTo>
                  <a:pt x="117856" y="247879"/>
                </a:lnTo>
                <a:lnTo>
                  <a:pt x="122381" y="246215"/>
                </a:lnTo>
                <a:lnTo>
                  <a:pt x="127303" y="244154"/>
                </a:lnTo>
                <a:lnTo>
                  <a:pt x="131537" y="241827"/>
                </a:lnTo>
                <a:lnTo>
                  <a:pt x="135312" y="239323"/>
                </a:lnTo>
                <a:lnTo>
                  <a:pt x="138782" y="236702"/>
                </a:lnTo>
                <a:lnTo>
                  <a:pt x="145176" y="231249"/>
                </a:lnTo>
                <a:lnTo>
                  <a:pt x="151193" y="225650"/>
                </a:lnTo>
                <a:lnTo>
                  <a:pt x="157043" y="219987"/>
                </a:lnTo>
                <a:lnTo>
                  <a:pt x="160889" y="217143"/>
                </a:lnTo>
                <a:lnTo>
                  <a:pt x="165358" y="214295"/>
                </a:lnTo>
                <a:lnTo>
                  <a:pt x="170241" y="211443"/>
                </a:lnTo>
                <a:lnTo>
                  <a:pt x="174450" y="207638"/>
                </a:lnTo>
                <a:lnTo>
                  <a:pt x="178209" y="203195"/>
                </a:lnTo>
                <a:lnTo>
                  <a:pt x="181667" y="198328"/>
                </a:lnTo>
                <a:lnTo>
                  <a:pt x="188049" y="190381"/>
                </a:lnTo>
                <a:lnTo>
                  <a:pt x="191085" y="186929"/>
                </a:lnTo>
                <a:lnTo>
                  <a:pt x="193108" y="182722"/>
                </a:lnTo>
                <a:lnTo>
                  <a:pt x="194457" y="178012"/>
                </a:lnTo>
                <a:lnTo>
                  <a:pt x="195356" y="172968"/>
                </a:lnTo>
                <a:lnTo>
                  <a:pt x="196909" y="167699"/>
                </a:lnTo>
                <a:lnTo>
                  <a:pt x="198896" y="162282"/>
                </a:lnTo>
                <a:lnTo>
                  <a:pt x="201173" y="156766"/>
                </a:lnTo>
                <a:lnTo>
                  <a:pt x="202691" y="152136"/>
                </a:lnTo>
                <a:lnTo>
                  <a:pt x="204378" y="144451"/>
                </a:lnTo>
                <a:lnTo>
                  <a:pt x="204828" y="140116"/>
                </a:lnTo>
                <a:lnTo>
                  <a:pt x="205128" y="135321"/>
                </a:lnTo>
                <a:lnTo>
                  <a:pt x="205461" y="124913"/>
                </a:lnTo>
                <a:lnTo>
                  <a:pt x="205610" y="113937"/>
                </a:lnTo>
                <a:lnTo>
                  <a:pt x="204696" y="109296"/>
                </a:lnTo>
                <a:lnTo>
                  <a:pt x="201142" y="101599"/>
                </a:lnTo>
                <a:lnTo>
                  <a:pt x="199813" y="97260"/>
                </a:lnTo>
                <a:lnTo>
                  <a:pt x="198927" y="92463"/>
                </a:lnTo>
                <a:lnTo>
                  <a:pt x="198336" y="87360"/>
                </a:lnTo>
                <a:lnTo>
                  <a:pt x="196990" y="83005"/>
                </a:lnTo>
                <a:lnTo>
                  <a:pt x="192954" y="75626"/>
                </a:lnTo>
                <a:lnTo>
                  <a:pt x="187986" y="69172"/>
                </a:lnTo>
                <a:lnTo>
                  <a:pt x="185327" y="66117"/>
                </a:lnTo>
                <a:lnTo>
                  <a:pt x="181650" y="63128"/>
                </a:lnTo>
                <a:lnTo>
                  <a:pt x="177293" y="60183"/>
                </a:lnTo>
                <a:lnTo>
                  <a:pt x="172484" y="57267"/>
                </a:lnTo>
                <a:lnTo>
                  <a:pt x="168326" y="54371"/>
                </a:lnTo>
                <a:lnTo>
                  <a:pt x="164600" y="51488"/>
                </a:lnTo>
                <a:lnTo>
                  <a:pt x="161164" y="48613"/>
                </a:lnTo>
                <a:lnTo>
                  <a:pt x="156969" y="45744"/>
                </a:lnTo>
                <a:lnTo>
                  <a:pt x="152266" y="42878"/>
                </a:lnTo>
                <a:lnTo>
                  <a:pt x="147227" y="40016"/>
                </a:lnTo>
                <a:lnTo>
                  <a:pt x="136547" y="34295"/>
                </a:lnTo>
                <a:lnTo>
                  <a:pt x="114169" y="22861"/>
                </a:lnTo>
                <a:lnTo>
                  <a:pt x="108494" y="20956"/>
                </a:lnTo>
                <a:lnTo>
                  <a:pt x="102805" y="19686"/>
                </a:lnTo>
                <a:lnTo>
                  <a:pt x="97108" y="18839"/>
                </a:lnTo>
                <a:lnTo>
                  <a:pt x="91404" y="17322"/>
                </a:lnTo>
                <a:lnTo>
                  <a:pt x="85697" y="15358"/>
                </a:lnTo>
                <a:lnTo>
                  <a:pt x="79988" y="13097"/>
                </a:lnTo>
                <a:lnTo>
                  <a:pt x="75228" y="11589"/>
                </a:lnTo>
                <a:lnTo>
                  <a:pt x="71103" y="10584"/>
                </a:lnTo>
                <a:lnTo>
                  <a:pt x="67401" y="9913"/>
                </a:lnTo>
                <a:lnTo>
                  <a:pt x="63027" y="9466"/>
                </a:lnTo>
                <a:lnTo>
                  <a:pt x="58207" y="9169"/>
                </a:lnTo>
                <a:lnTo>
                  <a:pt x="48723" y="8838"/>
                </a:lnTo>
                <a:lnTo>
                  <a:pt x="41333" y="8691"/>
                </a:lnTo>
                <a:lnTo>
                  <a:pt x="38028" y="7699"/>
                </a:lnTo>
                <a:lnTo>
                  <a:pt x="34873" y="6085"/>
                </a:lnTo>
                <a:lnTo>
                  <a:pt x="2570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437"/>
          <p:cNvSpPr/>
          <p:nvPr/>
        </p:nvSpPr>
        <p:spPr>
          <a:xfrm>
            <a:off x="5403532" y="2948939"/>
            <a:ext cx="531496" cy="51437"/>
          </a:xfrm>
          <a:custGeom>
            <a:avLst/>
            <a:gdLst/>
            <a:ahLst/>
            <a:cxnLst/>
            <a:rect l="0" t="0" r="0" b="0"/>
            <a:pathLst>
              <a:path w="531496" h="51437">
                <a:moveTo>
                  <a:pt x="0" y="51436"/>
                </a:moveTo>
                <a:lnTo>
                  <a:pt x="0" y="46885"/>
                </a:lnTo>
                <a:lnTo>
                  <a:pt x="953" y="45544"/>
                </a:lnTo>
                <a:lnTo>
                  <a:pt x="2540" y="44650"/>
                </a:lnTo>
                <a:lnTo>
                  <a:pt x="6844" y="43657"/>
                </a:lnTo>
                <a:lnTo>
                  <a:pt x="20152" y="42968"/>
                </a:lnTo>
                <a:lnTo>
                  <a:pt x="33170" y="42894"/>
                </a:lnTo>
                <a:lnTo>
                  <a:pt x="39259" y="41931"/>
                </a:lnTo>
                <a:lnTo>
                  <a:pt x="46175" y="40337"/>
                </a:lnTo>
                <a:lnTo>
                  <a:pt x="53644" y="38321"/>
                </a:lnTo>
                <a:lnTo>
                  <a:pt x="62432" y="36978"/>
                </a:lnTo>
                <a:lnTo>
                  <a:pt x="72101" y="36082"/>
                </a:lnTo>
                <a:lnTo>
                  <a:pt x="82358" y="35485"/>
                </a:lnTo>
                <a:lnTo>
                  <a:pt x="92053" y="34134"/>
                </a:lnTo>
                <a:lnTo>
                  <a:pt x="101374" y="32281"/>
                </a:lnTo>
                <a:lnTo>
                  <a:pt x="141415" y="22464"/>
                </a:lnTo>
                <a:lnTo>
                  <a:pt x="153332" y="20691"/>
                </a:lnTo>
                <a:lnTo>
                  <a:pt x="166039" y="19509"/>
                </a:lnTo>
                <a:lnTo>
                  <a:pt x="179273" y="18721"/>
                </a:lnTo>
                <a:lnTo>
                  <a:pt x="191905" y="17244"/>
                </a:lnTo>
                <a:lnTo>
                  <a:pt x="204137" y="15306"/>
                </a:lnTo>
                <a:lnTo>
                  <a:pt x="216101" y="13061"/>
                </a:lnTo>
                <a:lnTo>
                  <a:pt x="229793" y="11565"/>
                </a:lnTo>
                <a:lnTo>
                  <a:pt x="244635" y="10568"/>
                </a:lnTo>
                <a:lnTo>
                  <a:pt x="260245" y="9903"/>
                </a:lnTo>
                <a:lnTo>
                  <a:pt x="274462" y="8507"/>
                </a:lnTo>
                <a:lnTo>
                  <a:pt x="287750" y="6624"/>
                </a:lnTo>
                <a:lnTo>
                  <a:pt x="300418" y="4416"/>
                </a:lnTo>
                <a:lnTo>
                  <a:pt x="313626" y="2944"/>
                </a:lnTo>
                <a:lnTo>
                  <a:pt x="327194" y="1963"/>
                </a:lnTo>
                <a:lnTo>
                  <a:pt x="354017" y="873"/>
                </a:lnTo>
                <a:lnTo>
                  <a:pt x="389586" y="259"/>
                </a:lnTo>
                <a:lnTo>
                  <a:pt x="53149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438"/>
          <p:cNvSpPr/>
          <p:nvPr/>
        </p:nvSpPr>
        <p:spPr>
          <a:xfrm>
            <a:off x="5609275" y="3008956"/>
            <a:ext cx="243495" cy="255461"/>
          </a:xfrm>
          <a:custGeom>
            <a:avLst/>
            <a:gdLst/>
            <a:ahLst/>
            <a:cxnLst/>
            <a:rect l="0" t="0" r="0" b="0"/>
            <a:pathLst>
              <a:path w="243495" h="255461">
                <a:moveTo>
                  <a:pt x="197165" y="8564"/>
                </a:moveTo>
                <a:lnTo>
                  <a:pt x="76221" y="8564"/>
                </a:lnTo>
                <a:lnTo>
                  <a:pt x="71768" y="7611"/>
                </a:lnTo>
                <a:lnTo>
                  <a:pt x="66895" y="6024"/>
                </a:lnTo>
                <a:lnTo>
                  <a:pt x="61740" y="4013"/>
                </a:lnTo>
                <a:lnTo>
                  <a:pt x="57352" y="2672"/>
                </a:lnTo>
                <a:lnTo>
                  <a:pt x="49936" y="1183"/>
                </a:lnTo>
                <a:lnTo>
                  <a:pt x="43464" y="520"/>
                </a:lnTo>
                <a:lnTo>
                  <a:pt x="37413" y="226"/>
                </a:lnTo>
                <a:lnTo>
                  <a:pt x="26227" y="0"/>
                </a:lnTo>
                <a:lnTo>
                  <a:pt x="25866" y="4545"/>
                </a:lnTo>
                <a:lnTo>
                  <a:pt x="24863" y="5884"/>
                </a:lnTo>
                <a:lnTo>
                  <a:pt x="23242" y="6777"/>
                </a:lnTo>
                <a:lnTo>
                  <a:pt x="21209" y="7373"/>
                </a:lnTo>
                <a:lnTo>
                  <a:pt x="19853" y="8722"/>
                </a:lnTo>
                <a:lnTo>
                  <a:pt x="18950" y="10574"/>
                </a:lnTo>
                <a:lnTo>
                  <a:pt x="18347" y="12762"/>
                </a:lnTo>
                <a:lnTo>
                  <a:pt x="17678" y="20272"/>
                </a:lnTo>
                <a:lnTo>
                  <a:pt x="17499" y="24942"/>
                </a:lnTo>
                <a:lnTo>
                  <a:pt x="16428" y="29007"/>
                </a:lnTo>
                <a:lnTo>
                  <a:pt x="12697" y="36065"/>
                </a:lnTo>
                <a:lnTo>
                  <a:pt x="10404" y="42376"/>
                </a:lnTo>
                <a:lnTo>
                  <a:pt x="9385" y="49309"/>
                </a:lnTo>
                <a:lnTo>
                  <a:pt x="9113" y="53825"/>
                </a:lnTo>
                <a:lnTo>
                  <a:pt x="8811" y="62970"/>
                </a:lnTo>
                <a:lnTo>
                  <a:pt x="8677" y="70209"/>
                </a:lnTo>
                <a:lnTo>
                  <a:pt x="7688" y="74426"/>
                </a:lnTo>
                <a:lnTo>
                  <a:pt x="6077" y="79142"/>
                </a:lnTo>
                <a:lnTo>
                  <a:pt x="4050" y="84191"/>
                </a:lnTo>
                <a:lnTo>
                  <a:pt x="2699" y="88509"/>
                </a:lnTo>
                <a:lnTo>
                  <a:pt x="1198" y="95848"/>
                </a:lnTo>
                <a:lnTo>
                  <a:pt x="531" y="102284"/>
                </a:lnTo>
                <a:lnTo>
                  <a:pt x="28" y="110898"/>
                </a:lnTo>
                <a:lnTo>
                  <a:pt x="0" y="118767"/>
                </a:lnTo>
                <a:lnTo>
                  <a:pt x="951" y="118228"/>
                </a:lnTo>
                <a:lnTo>
                  <a:pt x="4549" y="115088"/>
                </a:lnTo>
                <a:lnTo>
                  <a:pt x="6841" y="113870"/>
                </a:lnTo>
                <a:lnTo>
                  <a:pt x="11929" y="112516"/>
                </a:lnTo>
                <a:lnTo>
                  <a:pt x="15572" y="111203"/>
                </a:lnTo>
                <a:lnTo>
                  <a:pt x="19905" y="109375"/>
                </a:lnTo>
                <a:lnTo>
                  <a:pt x="24699" y="107203"/>
                </a:lnTo>
                <a:lnTo>
                  <a:pt x="28847" y="105756"/>
                </a:lnTo>
                <a:lnTo>
                  <a:pt x="41142" y="102766"/>
                </a:lnTo>
                <a:lnTo>
                  <a:pt x="54479" y="98691"/>
                </a:lnTo>
                <a:lnTo>
                  <a:pt x="61083" y="97224"/>
                </a:lnTo>
                <a:lnTo>
                  <a:pt x="67391" y="96245"/>
                </a:lnTo>
                <a:lnTo>
                  <a:pt x="73502" y="95593"/>
                </a:lnTo>
                <a:lnTo>
                  <a:pt x="80432" y="95158"/>
                </a:lnTo>
                <a:lnTo>
                  <a:pt x="95754" y="94675"/>
                </a:lnTo>
                <a:lnTo>
                  <a:pt x="102887" y="93594"/>
                </a:lnTo>
                <a:lnTo>
                  <a:pt x="109548" y="91921"/>
                </a:lnTo>
                <a:lnTo>
                  <a:pt x="115894" y="89852"/>
                </a:lnTo>
                <a:lnTo>
                  <a:pt x="122981" y="89426"/>
                </a:lnTo>
                <a:lnTo>
                  <a:pt x="130564" y="90094"/>
                </a:lnTo>
                <a:lnTo>
                  <a:pt x="138476" y="91492"/>
                </a:lnTo>
                <a:lnTo>
                  <a:pt x="146609" y="92425"/>
                </a:lnTo>
                <a:lnTo>
                  <a:pt x="154889" y="93046"/>
                </a:lnTo>
                <a:lnTo>
                  <a:pt x="163265" y="93460"/>
                </a:lnTo>
                <a:lnTo>
                  <a:pt x="170755" y="94689"/>
                </a:lnTo>
                <a:lnTo>
                  <a:pt x="177653" y="96461"/>
                </a:lnTo>
                <a:lnTo>
                  <a:pt x="184157" y="98594"/>
                </a:lnTo>
                <a:lnTo>
                  <a:pt x="190398" y="100969"/>
                </a:lnTo>
                <a:lnTo>
                  <a:pt x="196464" y="103505"/>
                </a:lnTo>
                <a:lnTo>
                  <a:pt x="202412" y="106147"/>
                </a:lnTo>
                <a:lnTo>
                  <a:pt x="214102" y="111624"/>
                </a:lnTo>
                <a:lnTo>
                  <a:pt x="219886" y="114418"/>
                </a:lnTo>
                <a:lnTo>
                  <a:pt x="224695" y="117233"/>
                </a:lnTo>
                <a:lnTo>
                  <a:pt x="228853" y="120063"/>
                </a:lnTo>
                <a:lnTo>
                  <a:pt x="232578" y="122901"/>
                </a:lnTo>
                <a:lnTo>
                  <a:pt x="236013" y="126699"/>
                </a:lnTo>
                <a:lnTo>
                  <a:pt x="239256" y="131135"/>
                </a:lnTo>
                <a:lnTo>
                  <a:pt x="242371" y="135998"/>
                </a:lnTo>
                <a:lnTo>
                  <a:pt x="243494" y="140193"/>
                </a:lnTo>
                <a:lnTo>
                  <a:pt x="243291" y="143941"/>
                </a:lnTo>
                <a:lnTo>
                  <a:pt x="241478" y="151599"/>
                </a:lnTo>
                <a:lnTo>
                  <a:pt x="240995" y="156308"/>
                </a:lnTo>
                <a:lnTo>
                  <a:pt x="240672" y="161353"/>
                </a:lnTo>
                <a:lnTo>
                  <a:pt x="238552" y="166620"/>
                </a:lnTo>
                <a:lnTo>
                  <a:pt x="235234" y="172037"/>
                </a:lnTo>
                <a:lnTo>
                  <a:pt x="231116" y="177554"/>
                </a:lnTo>
                <a:lnTo>
                  <a:pt x="226467" y="183136"/>
                </a:lnTo>
                <a:lnTo>
                  <a:pt x="221462" y="188763"/>
                </a:lnTo>
                <a:lnTo>
                  <a:pt x="210821" y="200095"/>
                </a:lnTo>
                <a:lnTo>
                  <a:pt x="199741" y="211481"/>
                </a:lnTo>
                <a:lnTo>
                  <a:pt x="193168" y="216232"/>
                </a:lnTo>
                <a:lnTo>
                  <a:pt x="185927" y="220351"/>
                </a:lnTo>
                <a:lnTo>
                  <a:pt x="178243" y="224051"/>
                </a:lnTo>
                <a:lnTo>
                  <a:pt x="170263" y="227469"/>
                </a:lnTo>
                <a:lnTo>
                  <a:pt x="162085" y="230701"/>
                </a:lnTo>
                <a:lnTo>
                  <a:pt x="153775" y="233808"/>
                </a:lnTo>
                <a:lnTo>
                  <a:pt x="146331" y="236831"/>
                </a:lnTo>
                <a:lnTo>
                  <a:pt x="139464" y="239799"/>
                </a:lnTo>
                <a:lnTo>
                  <a:pt x="126752" y="245637"/>
                </a:lnTo>
                <a:lnTo>
                  <a:pt x="114753" y="251407"/>
                </a:lnTo>
                <a:lnTo>
                  <a:pt x="107933" y="253327"/>
                </a:lnTo>
                <a:lnTo>
                  <a:pt x="100530" y="254607"/>
                </a:lnTo>
                <a:lnTo>
                  <a:pt x="92736" y="255460"/>
                </a:lnTo>
                <a:lnTo>
                  <a:pt x="86588" y="255076"/>
                </a:lnTo>
                <a:lnTo>
                  <a:pt x="81537" y="253868"/>
                </a:lnTo>
                <a:lnTo>
                  <a:pt x="77217" y="252110"/>
                </a:lnTo>
                <a:lnTo>
                  <a:pt x="72432" y="250938"/>
                </a:lnTo>
                <a:lnTo>
                  <a:pt x="67337" y="250157"/>
                </a:lnTo>
                <a:lnTo>
                  <a:pt x="62036" y="249635"/>
                </a:lnTo>
                <a:lnTo>
                  <a:pt x="57548" y="248336"/>
                </a:lnTo>
                <a:lnTo>
                  <a:pt x="50023" y="244352"/>
                </a:lnTo>
                <a:lnTo>
                  <a:pt x="47635" y="241955"/>
                </a:lnTo>
                <a:lnTo>
                  <a:pt x="46043" y="239406"/>
                </a:lnTo>
                <a:lnTo>
                  <a:pt x="44275" y="234033"/>
                </a:lnTo>
                <a:lnTo>
                  <a:pt x="43488" y="228470"/>
                </a:lnTo>
                <a:lnTo>
                  <a:pt x="43140" y="222822"/>
                </a:lnTo>
                <a:lnTo>
                  <a:pt x="42859" y="21430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439"/>
          <p:cNvSpPr/>
          <p:nvPr/>
        </p:nvSpPr>
        <p:spPr>
          <a:xfrm>
            <a:off x="6303645" y="2932182"/>
            <a:ext cx="385763" cy="42476"/>
          </a:xfrm>
          <a:custGeom>
            <a:avLst/>
            <a:gdLst/>
            <a:ahLst/>
            <a:cxnLst/>
            <a:rect l="0" t="0" r="0" b="0"/>
            <a:pathLst>
              <a:path w="385763" h="42476">
                <a:moveTo>
                  <a:pt x="0" y="42475"/>
                </a:moveTo>
                <a:lnTo>
                  <a:pt x="24950" y="42475"/>
                </a:lnTo>
                <a:lnTo>
                  <a:pt x="30921" y="41523"/>
                </a:lnTo>
                <a:lnTo>
                  <a:pt x="37759" y="39935"/>
                </a:lnTo>
                <a:lnTo>
                  <a:pt x="45175" y="37924"/>
                </a:lnTo>
                <a:lnTo>
                  <a:pt x="52977" y="36584"/>
                </a:lnTo>
                <a:lnTo>
                  <a:pt x="61035" y="35690"/>
                </a:lnTo>
                <a:lnTo>
                  <a:pt x="69265" y="35094"/>
                </a:lnTo>
                <a:lnTo>
                  <a:pt x="77609" y="33745"/>
                </a:lnTo>
                <a:lnTo>
                  <a:pt x="86029" y="31892"/>
                </a:lnTo>
                <a:lnTo>
                  <a:pt x="94500" y="29705"/>
                </a:lnTo>
                <a:lnTo>
                  <a:pt x="103005" y="28246"/>
                </a:lnTo>
                <a:lnTo>
                  <a:pt x="111533" y="27274"/>
                </a:lnTo>
                <a:lnTo>
                  <a:pt x="120075" y="26626"/>
                </a:lnTo>
                <a:lnTo>
                  <a:pt x="129580" y="25242"/>
                </a:lnTo>
                <a:lnTo>
                  <a:pt x="139726" y="23366"/>
                </a:lnTo>
                <a:lnTo>
                  <a:pt x="150301" y="21163"/>
                </a:lnTo>
                <a:lnTo>
                  <a:pt x="161160" y="19695"/>
                </a:lnTo>
                <a:lnTo>
                  <a:pt x="172210" y="18716"/>
                </a:lnTo>
                <a:lnTo>
                  <a:pt x="183386" y="18063"/>
                </a:lnTo>
                <a:lnTo>
                  <a:pt x="194648" y="16675"/>
                </a:lnTo>
                <a:lnTo>
                  <a:pt x="205965" y="14798"/>
                </a:lnTo>
                <a:lnTo>
                  <a:pt x="217320" y="12594"/>
                </a:lnTo>
                <a:lnTo>
                  <a:pt x="228700" y="11124"/>
                </a:lnTo>
                <a:lnTo>
                  <a:pt x="240096" y="10144"/>
                </a:lnTo>
                <a:lnTo>
                  <a:pt x="251504" y="9491"/>
                </a:lnTo>
                <a:lnTo>
                  <a:pt x="261967" y="8103"/>
                </a:lnTo>
                <a:lnTo>
                  <a:pt x="271800" y="6226"/>
                </a:lnTo>
                <a:lnTo>
                  <a:pt x="281212" y="4021"/>
                </a:lnTo>
                <a:lnTo>
                  <a:pt x="290344" y="2552"/>
                </a:lnTo>
                <a:lnTo>
                  <a:pt x="299290" y="1572"/>
                </a:lnTo>
                <a:lnTo>
                  <a:pt x="308111" y="919"/>
                </a:lnTo>
                <a:lnTo>
                  <a:pt x="315898" y="483"/>
                </a:lnTo>
                <a:lnTo>
                  <a:pt x="329629" y="0"/>
                </a:lnTo>
                <a:lnTo>
                  <a:pt x="335958" y="823"/>
                </a:lnTo>
                <a:lnTo>
                  <a:pt x="342081" y="2325"/>
                </a:lnTo>
                <a:lnTo>
                  <a:pt x="348069" y="4278"/>
                </a:lnTo>
                <a:lnTo>
                  <a:pt x="353013" y="5580"/>
                </a:lnTo>
                <a:lnTo>
                  <a:pt x="357262" y="6449"/>
                </a:lnTo>
                <a:lnTo>
                  <a:pt x="365475" y="7413"/>
                </a:lnTo>
                <a:lnTo>
                  <a:pt x="370332" y="7671"/>
                </a:lnTo>
                <a:lnTo>
                  <a:pt x="385762" y="81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440"/>
          <p:cNvSpPr/>
          <p:nvPr/>
        </p:nvSpPr>
        <p:spPr>
          <a:xfrm>
            <a:off x="6338322" y="3008947"/>
            <a:ext cx="248216" cy="222886"/>
          </a:xfrm>
          <a:custGeom>
            <a:avLst/>
            <a:gdLst/>
            <a:ahLst/>
            <a:cxnLst/>
            <a:rect l="0" t="0" r="0" b="0"/>
            <a:pathLst>
              <a:path w="248216" h="222886">
                <a:moveTo>
                  <a:pt x="248215" y="0"/>
                </a:moveTo>
                <a:lnTo>
                  <a:pt x="152457" y="0"/>
                </a:lnTo>
                <a:lnTo>
                  <a:pt x="145324" y="953"/>
                </a:lnTo>
                <a:lnTo>
                  <a:pt x="138664" y="2540"/>
                </a:lnTo>
                <a:lnTo>
                  <a:pt x="132318" y="4551"/>
                </a:lnTo>
                <a:lnTo>
                  <a:pt x="126183" y="5892"/>
                </a:lnTo>
                <a:lnTo>
                  <a:pt x="120188" y="6785"/>
                </a:lnTo>
                <a:lnTo>
                  <a:pt x="114286" y="7381"/>
                </a:lnTo>
                <a:lnTo>
                  <a:pt x="108447" y="6826"/>
                </a:lnTo>
                <a:lnTo>
                  <a:pt x="102649" y="5503"/>
                </a:lnTo>
                <a:lnTo>
                  <a:pt x="96878" y="3669"/>
                </a:lnTo>
                <a:lnTo>
                  <a:pt x="92079" y="2446"/>
                </a:lnTo>
                <a:lnTo>
                  <a:pt x="87927" y="1631"/>
                </a:lnTo>
                <a:lnTo>
                  <a:pt x="84206" y="1087"/>
                </a:lnTo>
                <a:lnTo>
                  <a:pt x="79821" y="725"/>
                </a:lnTo>
                <a:lnTo>
                  <a:pt x="74992" y="483"/>
                </a:lnTo>
                <a:lnTo>
                  <a:pt x="61635" y="143"/>
                </a:lnTo>
                <a:lnTo>
                  <a:pt x="34054" y="0"/>
                </a:lnTo>
                <a:lnTo>
                  <a:pt x="33932" y="6844"/>
                </a:lnTo>
                <a:lnTo>
                  <a:pt x="33904" y="28619"/>
                </a:lnTo>
                <a:lnTo>
                  <a:pt x="32951" y="32415"/>
                </a:lnTo>
                <a:lnTo>
                  <a:pt x="31363" y="36850"/>
                </a:lnTo>
                <a:lnTo>
                  <a:pt x="29352" y="41711"/>
                </a:lnTo>
                <a:lnTo>
                  <a:pt x="28011" y="45905"/>
                </a:lnTo>
                <a:lnTo>
                  <a:pt x="27118" y="49653"/>
                </a:lnTo>
                <a:lnTo>
                  <a:pt x="26522" y="53105"/>
                </a:lnTo>
                <a:lnTo>
                  <a:pt x="25172" y="57311"/>
                </a:lnTo>
                <a:lnTo>
                  <a:pt x="23320" y="62020"/>
                </a:lnTo>
                <a:lnTo>
                  <a:pt x="21133" y="67064"/>
                </a:lnTo>
                <a:lnTo>
                  <a:pt x="19674" y="72332"/>
                </a:lnTo>
                <a:lnTo>
                  <a:pt x="18702" y="77749"/>
                </a:lnTo>
                <a:lnTo>
                  <a:pt x="18054" y="83265"/>
                </a:lnTo>
                <a:lnTo>
                  <a:pt x="16669" y="87895"/>
                </a:lnTo>
                <a:lnTo>
                  <a:pt x="14794" y="91934"/>
                </a:lnTo>
                <a:lnTo>
                  <a:pt x="12591" y="95579"/>
                </a:lnTo>
                <a:lnTo>
                  <a:pt x="10143" y="102170"/>
                </a:lnTo>
                <a:lnTo>
                  <a:pt x="9490" y="105261"/>
                </a:lnTo>
                <a:lnTo>
                  <a:pt x="6225" y="111235"/>
                </a:lnTo>
                <a:lnTo>
                  <a:pt x="0" y="119501"/>
                </a:lnTo>
                <a:lnTo>
                  <a:pt x="2324" y="119787"/>
                </a:lnTo>
                <a:lnTo>
                  <a:pt x="8366" y="119985"/>
                </a:lnTo>
                <a:lnTo>
                  <a:pt x="12393" y="120002"/>
                </a:lnTo>
                <a:lnTo>
                  <a:pt x="19898" y="117469"/>
                </a:lnTo>
                <a:lnTo>
                  <a:pt x="24566" y="115460"/>
                </a:lnTo>
                <a:lnTo>
                  <a:pt x="32293" y="110688"/>
                </a:lnTo>
                <a:lnTo>
                  <a:pt x="39855" y="105392"/>
                </a:lnTo>
                <a:lnTo>
                  <a:pt x="44538" y="102647"/>
                </a:lnTo>
                <a:lnTo>
                  <a:pt x="49566" y="99864"/>
                </a:lnTo>
                <a:lnTo>
                  <a:pt x="55774" y="98008"/>
                </a:lnTo>
                <a:lnTo>
                  <a:pt x="62771" y="96771"/>
                </a:lnTo>
                <a:lnTo>
                  <a:pt x="70294" y="95947"/>
                </a:lnTo>
                <a:lnTo>
                  <a:pt x="78166" y="94445"/>
                </a:lnTo>
                <a:lnTo>
                  <a:pt x="86271" y="92491"/>
                </a:lnTo>
                <a:lnTo>
                  <a:pt x="94533" y="90235"/>
                </a:lnTo>
                <a:lnTo>
                  <a:pt x="101945" y="88732"/>
                </a:lnTo>
                <a:lnTo>
                  <a:pt x="108792" y="87730"/>
                </a:lnTo>
                <a:lnTo>
                  <a:pt x="115261" y="87061"/>
                </a:lnTo>
                <a:lnTo>
                  <a:pt x="122432" y="86616"/>
                </a:lnTo>
                <a:lnTo>
                  <a:pt x="138019" y="86121"/>
                </a:lnTo>
                <a:lnTo>
                  <a:pt x="153758" y="85842"/>
                </a:lnTo>
                <a:lnTo>
                  <a:pt x="159526" y="86756"/>
                </a:lnTo>
                <a:lnTo>
                  <a:pt x="166229" y="88317"/>
                </a:lnTo>
                <a:lnTo>
                  <a:pt x="173556" y="90311"/>
                </a:lnTo>
                <a:lnTo>
                  <a:pt x="179392" y="92592"/>
                </a:lnTo>
                <a:lnTo>
                  <a:pt x="184236" y="95066"/>
                </a:lnTo>
                <a:lnTo>
                  <a:pt x="188417" y="97667"/>
                </a:lnTo>
                <a:lnTo>
                  <a:pt x="195603" y="103098"/>
                </a:lnTo>
                <a:lnTo>
                  <a:pt x="201972" y="108686"/>
                </a:lnTo>
                <a:lnTo>
                  <a:pt x="207977" y="114345"/>
                </a:lnTo>
                <a:lnTo>
                  <a:pt x="209960" y="118140"/>
                </a:lnTo>
                <a:lnTo>
                  <a:pt x="211282" y="122575"/>
                </a:lnTo>
                <a:lnTo>
                  <a:pt x="212163" y="127437"/>
                </a:lnTo>
                <a:lnTo>
                  <a:pt x="212750" y="132583"/>
                </a:lnTo>
                <a:lnTo>
                  <a:pt x="213142" y="137919"/>
                </a:lnTo>
                <a:lnTo>
                  <a:pt x="213403" y="143381"/>
                </a:lnTo>
                <a:lnTo>
                  <a:pt x="212624" y="147975"/>
                </a:lnTo>
                <a:lnTo>
                  <a:pt x="211153" y="151990"/>
                </a:lnTo>
                <a:lnTo>
                  <a:pt x="206978" y="159944"/>
                </a:lnTo>
                <a:lnTo>
                  <a:pt x="201947" y="169829"/>
                </a:lnTo>
                <a:lnTo>
                  <a:pt x="198320" y="174179"/>
                </a:lnTo>
                <a:lnTo>
                  <a:pt x="193997" y="178032"/>
                </a:lnTo>
                <a:lnTo>
                  <a:pt x="189209" y="181553"/>
                </a:lnTo>
                <a:lnTo>
                  <a:pt x="184113" y="184853"/>
                </a:lnTo>
                <a:lnTo>
                  <a:pt x="178811" y="188005"/>
                </a:lnTo>
                <a:lnTo>
                  <a:pt x="173371" y="191060"/>
                </a:lnTo>
                <a:lnTo>
                  <a:pt x="168791" y="194048"/>
                </a:lnTo>
                <a:lnTo>
                  <a:pt x="161163" y="199909"/>
                </a:lnTo>
                <a:lnTo>
                  <a:pt x="155890" y="202805"/>
                </a:lnTo>
                <a:lnTo>
                  <a:pt x="149518" y="205688"/>
                </a:lnTo>
                <a:lnTo>
                  <a:pt x="142412" y="208563"/>
                </a:lnTo>
                <a:lnTo>
                  <a:pt x="135770" y="210480"/>
                </a:lnTo>
                <a:lnTo>
                  <a:pt x="129436" y="211757"/>
                </a:lnTo>
                <a:lnTo>
                  <a:pt x="123309" y="212609"/>
                </a:lnTo>
                <a:lnTo>
                  <a:pt x="117320" y="214129"/>
                </a:lnTo>
                <a:lnTo>
                  <a:pt x="111421" y="216095"/>
                </a:lnTo>
                <a:lnTo>
                  <a:pt x="105584" y="218359"/>
                </a:lnTo>
                <a:lnTo>
                  <a:pt x="99788" y="219867"/>
                </a:lnTo>
                <a:lnTo>
                  <a:pt x="94019" y="220873"/>
                </a:lnTo>
                <a:lnTo>
                  <a:pt x="88267" y="221544"/>
                </a:lnTo>
                <a:lnTo>
                  <a:pt x="82528" y="221991"/>
                </a:lnTo>
                <a:lnTo>
                  <a:pt x="76798" y="222289"/>
                </a:lnTo>
                <a:lnTo>
                  <a:pt x="71071" y="222488"/>
                </a:lnTo>
                <a:lnTo>
                  <a:pt x="33903" y="2228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441"/>
          <p:cNvSpPr/>
          <p:nvPr/>
        </p:nvSpPr>
        <p:spPr>
          <a:xfrm>
            <a:off x="5634990" y="3609022"/>
            <a:ext cx="180023" cy="282894"/>
          </a:xfrm>
          <a:custGeom>
            <a:avLst/>
            <a:gdLst/>
            <a:ahLst/>
            <a:cxnLst/>
            <a:rect l="0" t="0" r="0" b="0"/>
            <a:pathLst>
              <a:path w="180023" h="282894">
                <a:moveTo>
                  <a:pt x="0" y="0"/>
                </a:moveTo>
                <a:lnTo>
                  <a:pt x="0" y="12770"/>
                </a:lnTo>
                <a:lnTo>
                  <a:pt x="952" y="15181"/>
                </a:lnTo>
                <a:lnTo>
                  <a:pt x="5891" y="23125"/>
                </a:lnTo>
                <a:lnTo>
                  <a:pt x="7381" y="28693"/>
                </a:lnTo>
                <a:lnTo>
                  <a:pt x="10583" y="36882"/>
                </a:lnTo>
                <a:lnTo>
                  <a:pt x="12770" y="41733"/>
                </a:lnTo>
                <a:lnTo>
                  <a:pt x="14228" y="46872"/>
                </a:lnTo>
                <a:lnTo>
                  <a:pt x="15200" y="52203"/>
                </a:lnTo>
                <a:lnTo>
                  <a:pt x="15848" y="57662"/>
                </a:lnTo>
                <a:lnTo>
                  <a:pt x="17233" y="63206"/>
                </a:lnTo>
                <a:lnTo>
                  <a:pt x="19109" y="68808"/>
                </a:lnTo>
                <a:lnTo>
                  <a:pt x="21312" y="74447"/>
                </a:lnTo>
                <a:lnTo>
                  <a:pt x="26299" y="88332"/>
                </a:lnTo>
                <a:lnTo>
                  <a:pt x="28963" y="96036"/>
                </a:lnTo>
                <a:lnTo>
                  <a:pt x="31691" y="103076"/>
                </a:lnTo>
                <a:lnTo>
                  <a:pt x="34462" y="109675"/>
                </a:lnTo>
                <a:lnTo>
                  <a:pt x="37262" y="115980"/>
                </a:lnTo>
                <a:lnTo>
                  <a:pt x="41034" y="122087"/>
                </a:lnTo>
                <a:lnTo>
                  <a:pt x="45453" y="128064"/>
                </a:lnTo>
                <a:lnTo>
                  <a:pt x="50304" y="133953"/>
                </a:lnTo>
                <a:lnTo>
                  <a:pt x="55444" y="139785"/>
                </a:lnTo>
                <a:lnTo>
                  <a:pt x="66234" y="151344"/>
                </a:lnTo>
                <a:lnTo>
                  <a:pt x="83019" y="168562"/>
                </a:lnTo>
                <a:lnTo>
                  <a:pt x="87730" y="174287"/>
                </a:lnTo>
                <a:lnTo>
                  <a:pt x="91824" y="180009"/>
                </a:lnTo>
                <a:lnTo>
                  <a:pt x="95506" y="185728"/>
                </a:lnTo>
                <a:lnTo>
                  <a:pt x="99866" y="191446"/>
                </a:lnTo>
                <a:lnTo>
                  <a:pt x="104677" y="197164"/>
                </a:lnTo>
                <a:lnTo>
                  <a:pt x="109789" y="202880"/>
                </a:lnTo>
                <a:lnTo>
                  <a:pt x="114150" y="208596"/>
                </a:lnTo>
                <a:lnTo>
                  <a:pt x="118010" y="214312"/>
                </a:lnTo>
                <a:lnTo>
                  <a:pt x="121536" y="220027"/>
                </a:lnTo>
                <a:lnTo>
                  <a:pt x="124839" y="225742"/>
                </a:lnTo>
                <a:lnTo>
                  <a:pt x="131049" y="237173"/>
                </a:lnTo>
                <a:lnTo>
                  <a:pt x="134038" y="241935"/>
                </a:lnTo>
                <a:lnTo>
                  <a:pt x="136984" y="246063"/>
                </a:lnTo>
                <a:lnTo>
                  <a:pt x="139900" y="249767"/>
                </a:lnTo>
                <a:lnTo>
                  <a:pt x="142796" y="253189"/>
                </a:lnTo>
                <a:lnTo>
                  <a:pt x="145680" y="256423"/>
                </a:lnTo>
                <a:lnTo>
                  <a:pt x="151424" y="262556"/>
                </a:lnTo>
                <a:lnTo>
                  <a:pt x="157152" y="268456"/>
                </a:lnTo>
                <a:lnTo>
                  <a:pt x="160013" y="270411"/>
                </a:lnTo>
                <a:lnTo>
                  <a:pt x="162872" y="271714"/>
                </a:lnTo>
                <a:lnTo>
                  <a:pt x="165732" y="272583"/>
                </a:lnTo>
                <a:lnTo>
                  <a:pt x="167637" y="274115"/>
                </a:lnTo>
                <a:lnTo>
                  <a:pt x="168908" y="276088"/>
                </a:lnTo>
                <a:lnTo>
                  <a:pt x="170948" y="281549"/>
                </a:lnTo>
                <a:lnTo>
                  <a:pt x="172067" y="281997"/>
                </a:lnTo>
                <a:lnTo>
                  <a:pt x="173766" y="282295"/>
                </a:lnTo>
                <a:lnTo>
                  <a:pt x="180022" y="2828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442"/>
          <p:cNvSpPr/>
          <p:nvPr/>
        </p:nvSpPr>
        <p:spPr>
          <a:xfrm>
            <a:off x="5592127" y="3626167"/>
            <a:ext cx="231458" cy="231459"/>
          </a:xfrm>
          <a:custGeom>
            <a:avLst/>
            <a:gdLst/>
            <a:ahLst/>
            <a:cxnLst/>
            <a:rect l="0" t="0" r="0" b="0"/>
            <a:pathLst>
              <a:path w="231458" h="231459">
                <a:moveTo>
                  <a:pt x="231457" y="0"/>
                </a:moveTo>
                <a:lnTo>
                  <a:pt x="223238" y="0"/>
                </a:lnTo>
                <a:lnTo>
                  <a:pt x="218439" y="4551"/>
                </a:lnTo>
                <a:lnTo>
                  <a:pt x="217064" y="6844"/>
                </a:lnTo>
                <a:lnTo>
                  <a:pt x="215535" y="11932"/>
                </a:lnTo>
                <a:lnTo>
                  <a:pt x="213223" y="15575"/>
                </a:lnTo>
                <a:lnTo>
                  <a:pt x="209776" y="19908"/>
                </a:lnTo>
                <a:lnTo>
                  <a:pt x="205573" y="24702"/>
                </a:lnTo>
                <a:lnTo>
                  <a:pt x="201819" y="29803"/>
                </a:lnTo>
                <a:lnTo>
                  <a:pt x="198364" y="35109"/>
                </a:lnTo>
                <a:lnTo>
                  <a:pt x="195107" y="40551"/>
                </a:lnTo>
                <a:lnTo>
                  <a:pt x="191032" y="46084"/>
                </a:lnTo>
                <a:lnTo>
                  <a:pt x="186409" y="51678"/>
                </a:lnTo>
                <a:lnTo>
                  <a:pt x="181423" y="57312"/>
                </a:lnTo>
                <a:lnTo>
                  <a:pt x="168262" y="71192"/>
                </a:lnTo>
                <a:lnTo>
                  <a:pt x="160752" y="78894"/>
                </a:lnTo>
                <a:lnTo>
                  <a:pt x="154793" y="85933"/>
                </a:lnTo>
                <a:lnTo>
                  <a:pt x="149868" y="92531"/>
                </a:lnTo>
                <a:lnTo>
                  <a:pt x="145632" y="98835"/>
                </a:lnTo>
                <a:lnTo>
                  <a:pt x="139951" y="105895"/>
                </a:lnTo>
                <a:lnTo>
                  <a:pt x="133306" y="113459"/>
                </a:lnTo>
                <a:lnTo>
                  <a:pt x="126018" y="121360"/>
                </a:lnTo>
                <a:lnTo>
                  <a:pt x="119254" y="129484"/>
                </a:lnTo>
                <a:lnTo>
                  <a:pt x="112841" y="137757"/>
                </a:lnTo>
                <a:lnTo>
                  <a:pt x="106660" y="146131"/>
                </a:lnTo>
                <a:lnTo>
                  <a:pt x="100634" y="153618"/>
                </a:lnTo>
                <a:lnTo>
                  <a:pt x="94712" y="160515"/>
                </a:lnTo>
                <a:lnTo>
                  <a:pt x="88859" y="167017"/>
                </a:lnTo>
                <a:lnTo>
                  <a:pt x="82099" y="173258"/>
                </a:lnTo>
                <a:lnTo>
                  <a:pt x="74735" y="179322"/>
                </a:lnTo>
                <a:lnTo>
                  <a:pt x="66969" y="185271"/>
                </a:lnTo>
                <a:lnTo>
                  <a:pt x="60838" y="190189"/>
                </a:lnTo>
                <a:lnTo>
                  <a:pt x="55799" y="194420"/>
                </a:lnTo>
                <a:lnTo>
                  <a:pt x="51487" y="198193"/>
                </a:lnTo>
                <a:lnTo>
                  <a:pt x="46707" y="202614"/>
                </a:lnTo>
                <a:lnTo>
                  <a:pt x="36317" y="212606"/>
                </a:lnTo>
                <a:lnTo>
                  <a:pt x="31831" y="216032"/>
                </a:lnTo>
                <a:lnTo>
                  <a:pt x="27888" y="218316"/>
                </a:lnTo>
                <a:lnTo>
                  <a:pt x="24307" y="219839"/>
                </a:lnTo>
                <a:lnTo>
                  <a:pt x="21920" y="221807"/>
                </a:lnTo>
                <a:lnTo>
                  <a:pt x="20328" y="224072"/>
                </a:lnTo>
                <a:lnTo>
                  <a:pt x="19267" y="226533"/>
                </a:lnTo>
                <a:lnTo>
                  <a:pt x="17607" y="228175"/>
                </a:lnTo>
                <a:lnTo>
                  <a:pt x="15548" y="229269"/>
                </a:lnTo>
                <a:lnTo>
                  <a:pt x="10720" y="230485"/>
                </a:lnTo>
                <a:lnTo>
                  <a:pt x="3600" y="231170"/>
                </a:lnTo>
                <a:lnTo>
                  <a:pt x="0" y="2314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443"/>
          <p:cNvSpPr/>
          <p:nvPr/>
        </p:nvSpPr>
        <p:spPr>
          <a:xfrm>
            <a:off x="5969317" y="3591909"/>
            <a:ext cx="231459" cy="25687"/>
          </a:xfrm>
          <a:custGeom>
            <a:avLst/>
            <a:gdLst/>
            <a:ahLst/>
            <a:cxnLst/>
            <a:rect l="0" t="0" r="0" b="0"/>
            <a:pathLst>
              <a:path w="231459" h="25687">
                <a:moveTo>
                  <a:pt x="0" y="25686"/>
                </a:moveTo>
                <a:lnTo>
                  <a:pt x="20151" y="25686"/>
                </a:lnTo>
                <a:lnTo>
                  <a:pt x="23912" y="24733"/>
                </a:lnTo>
                <a:lnTo>
                  <a:pt x="28324" y="23145"/>
                </a:lnTo>
                <a:lnTo>
                  <a:pt x="33170" y="21135"/>
                </a:lnTo>
                <a:lnTo>
                  <a:pt x="38306" y="19794"/>
                </a:lnTo>
                <a:lnTo>
                  <a:pt x="43635" y="18900"/>
                </a:lnTo>
                <a:lnTo>
                  <a:pt x="49093" y="18305"/>
                </a:lnTo>
                <a:lnTo>
                  <a:pt x="54636" y="16955"/>
                </a:lnTo>
                <a:lnTo>
                  <a:pt x="60237" y="15103"/>
                </a:lnTo>
                <a:lnTo>
                  <a:pt x="65875" y="12915"/>
                </a:lnTo>
                <a:lnTo>
                  <a:pt x="71539" y="11457"/>
                </a:lnTo>
                <a:lnTo>
                  <a:pt x="77220" y="10485"/>
                </a:lnTo>
                <a:lnTo>
                  <a:pt x="82913" y="9837"/>
                </a:lnTo>
                <a:lnTo>
                  <a:pt x="88613" y="9405"/>
                </a:lnTo>
                <a:lnTo>
                  <a:pt x="94318" y="9117"/>
                </a:lnTo>
                <a:lnTo>
                  <a:pt x="100026" y="8925"/>
                </a:lnTo>
                <a:lnTo>
                  <a:pt x="105736" y="7844"/>
                </a:lnTo>
                <a:lnTo>
                  <a:pt x="111449" y="6171"/>
                </a:lnTo>
                <a:lnTo>
                  <a:pt x="117161" y="4104"/>
                </a:lnTo>
                <a:lnTo>
                  <a:pt x="122875" y="2725"/>
                </a:lnTo>
                <a:lnTo>
                  <a:pt x="128590" y="1806"/>
                </a:lnTo>
                <a:lnTo>
                  <a:pt x="134304" y="1193"/>
                </a:lnTo>
                <a:lnTo>
                  <a:pt x="140019" y="785"/>
                </a:lnTo>
                <a:lnTo>
                  <a:pt x="145733" y="513"/>
                </a:lnTo>
                <a:lnTo>
                  <a:pt x="157163" y="210"/>
                </a:lnTo>
                <a:lnTo>
                  <a:pt x="181187" y="0"/>
                </a:lnTo>
                <a:lnTo>
                  <a:pt x="185561" y="942"/>
                </a:lnTo>
                <a:lnTo>
                  <a:pt x="190382" y="2522"/>
                </a:lnTo>
                <a:lnTo>
                  <a:pt x="195502" y="4528"/>
                </a:lnTo>
                <a:lnTo>
                  <a:pt x="199867" y="5866"/>
                </a:lnTo>
                <a:lnTo>
                  <a:pt x="203730" y="6757"/>
                </a:lnTo>
                <a:lnTo>
                  <a:pt x="207257" y="7352"/>
                </a:lnTo>
                <a:lnTo>
                  <a:pt x="213717" y="8012"/>
                </a:lnTo>
                <a:lnTo>
                  <a:pt x="219763" y="8306"/>
                </a:lnTo>
                <a:lnTo>
                  <a:pt x="225625" y="8436"/>
                </a:lnTo>
                <a:lnTo>
                  <a:pt x="227569" y="9423"/>
                </a:lnTo>
                <a:lnTo>
                  <a:pt x="228865" y="11034"/>
                </a:lnTo>
                <a:lnTo>
                  <a:pt x="230946" y="15912"/>
                </a:lnTo>
                <a:lnTo>
                  <a:pt x="231116" y="17265"/>
                </a:lnTo>
                <a:lnTo>
                  <a:pt x="231230" y="19119"/>
                </a:lnTo>
                <a:lnTo>
                  <a:pt x="231458" y="2568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444"/>
          <p:cNvSpPr/>
          <p:nvPr/>
        </p:nvSpPr>
        <p:spPr>
          <a:xfrm>
            <a:off x="5969317" y="3694855"/>
            <a:ext cx="222886" cy="25611"/>
          </a:xfrm>
          <a:custGeom>
            <a:avLst/>
            <a:gdLst/>
            <a:ahLst/>
            <a:cxnLst/>
            <a:rect l="0" t="0" r="0" b="0"/>
            <a:pathLst>
              <a:path w="222886" h="25611">
                <a:moveTo>
                  <a:pt x="0" y="25610"/>
                </a:moveTo>
                <a:lnTo>
                  <a:pt x="0" y="21059"/>
                </a:lnTo>
                <a:lnTo>
                  <a:pt x="953" y="19718"/>
                </a:lnTo>
                <a:lnTo>
                  <a:pt x="2540" y="18824"/>
                </a:lnTo>
                <a:lnTo>
                  <a:pt x="4551" y="18229"/>
                </a:lnTo>
                <a:lnTo>
                  <a:pt x="9325" y="17567"/>
                </a:lnTo>
                <a:lnTo>
                  <a:pt x="15574" y="17273"/>
                </a:lnTo>
                <a:lnTo>
                  <a:pt x="35109" y="17084"/>
                </a:lnTo>
                <a:lnTo>
                  <a:pt x="71513" y="17040"/>
                </a:lnTo>
                <a:lnTo>
                  <a:pt x="78156" y="16086"/>
                </a:lnTo>
                <a:lnTo>
                  <a:pt x="84489" y="14498"/>
                </a:lnTo>
                <a:lnTo>
                  <a:pt x="90616" y="12487"/>
                </a:lnTo>
                <a:lnTo>
                  <a:pt x="96605" y="11146"/>
                </a:lnTo>
                <a:lnTo>
                  <a:pt x="102504" y="10252"/>
                </a:lnTo>
                <a:lnTo>
                  <a:pt x="108341" y="9656"/>
                </a:lnTo>
                <a:lnTo>
                  <a:pt x="114137" y="9259"/>
                </a:lnTo>
                <a:lnTo>
                  <a:pt x="119907" y="8994"/>
                </a:lnTo>
                <a:lnTo>
                  <a:pt x="125658" y="8818"/>
                </a:lnTo>
                <a:lnTo>
                  <a:pt x="130444" y="7748"/>
                </a:lnTo>
                <a:lnTo>
                  <a:pt x="134588" y="6081"/>
                </a:lnTo>
                <a:lnTo>
                  <a:pt x="138303" y="4018"/>
                </a:lnTo>
                <a:lnTo>
                  <a:pt x="142685" y="2643"/>
                </a:lnTo>
                <a:lnTo>
                  <a:pt x="147510" y="1726"/>
                </a:lnTo>
                <a:lnTo>
                  <a:pt x="152633" y="1115"/>
                </a:lnTo>
                <a:lnTo>
                  <a:pt x="157953" y="707"/>
                </a:lnTo>
                <a:lnTo>
                  <a:pt x="163404" y="436"/>
                </a:lnTo>
                <a:lnTo>
                  <a:pt x="174542" y="134"/>
                </a:lnTo>
                <a:lnTo>
                  <a:pt x="185842" y="0"/>
                </a:lnTo>
                <a:lnTo>
                  <a:pt x="190570" y="916"/>
                </a:lnTo>
                <a:lnTo>
                  <a:pt x="194674" y="2480"/>
                </a:lnTo>
                <a:lnTo>
                  <a:pt x="198363" y="4475"/>
                </a:lnTo>
                <a:lnTo>
                  <a:pt x="202727" y="5805"/>
                </a:lnTo>
                <a:lnTo>
                  <a:pt x="207542" y="6691"/>
                </a:lnTo>
                <a:lnTo>
                  <a:pt x="222885" y="84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445"/>
          <p:cNvSpPr/>
          <p:nvPr/>
        </p:nvSpPr>
        <p:spPr>
          <a:xfrm>
            <a:off x="6389370" y="3497728"/>
            <a:ext cx="342900" cy="214165"/>
          </a:xfrm>
          <a:custGeom>
            <a:avLst/>
            <a:gdLst/>
            <a:ahLst/>
            <a:cxnLst/>
            <a:rect l="0" t="0" r="0" b="0"/>
            <a:pathLst>
              <a:path w="342900" h="214165">
                <a:moveTo>
                  <a:pt x="0" y="68432"/>
                </a:moveTo>
                <a:lnTo>
                  <a:pt x="0" y="47098"/>
                </a:lnTo>
                <a:lnTo>
                  <a:pt x="952" y="44684"/>
                </a:lnTo>
                <a:lnTo>
                  <a:pt x="4550" y="39462"/>
                </a:lnTo>
                <a:lnTo>
                  <a:pt x="6785" y="33966"/>
                </a:lnTo>
                <a:lnTo>
                  <a:pt x="7381" y="31167"/>
                </a:lnTo>
                <a:lnTo>
                  <a:pt x="9683" y="28349"/>
                </a:lnTo>
                <a:lnTo>
                  <a:pt x="17321" y="22677"/>
                </a:lnTo>
                <a:lnTo>
                  <a:pt x="24526" y="16981"/>
                </a:lnTo>
                <a:lnTo>
                  <a:pt x="31855" y="11275"/>
                </a:lnTo>
                <a:lnTo>
                  <a:pt x="41463" y="5563"/>
                </a:lnTo>
                <a:lnTo>
                  <a:pt x="52083" y="2390"/>
                </a:lnTo>
                <a:lnTo>
                  <a:pt x="57581" y="1544"/>
                </a:lnTo>
                <a:lnTo>
                  <a:pt x="64105" y="980"/>
                </a:lnTo>
                <a:lnTo>
                  <a:pt x="71312" y="604"/>
                </a:lnTo>
                <a:lnTo>
                  <a:pt x="85986" y="186"/>
                </a:lnTo>
                <a:lnTo>
                  <a:pt x="98859" y="0"/>
                </a:lnTo>
                <a:lnTo>
                  <a:pt x="104005" y="903"/>
                </a:lnTo>
                <a:lnTo>
                  <a:pt x="112264" y="4446"/>
                </a:lnTo>
                <a:lnTo>
                  <a:pt x="126820" y="11796"/>
                </a:lnTo>
                <a:lnTo>
                  <a:pt x="135104" y="17226"/>
                </a:lnTo>
                <a:lnTo>
                  <a:pt x="141961" y="22813"/>
                </a:lnTo>
                <a:lnTo>
                  <a:pt x="148184" y="28472"/>
                </a:lnTo>
                <a:lnTo>
                  <a:pt x="151177" y="32267"/>
                </a:lnTo>
                <a:lnTo>
                  <a:pt x="154124" y="36702"/>
                </a:lnTo>
                <a:lnTo>
                  <a:pt x="157042" y="41563"/>
                </a:lnTo>
                <a:lnTo>
                  <a:pt x="158987" y="45757"/>
                </a:lnTo>
                <a:lnTo>
                  <a:pt x="160284" y="49505"/>
                </a:lnTo>
                <a:lnTo>
                  <a:pt x="161148" y="52956"/>
                </a:lnTo>
                <a:lnTo>
                  <a:pt x="161724" y="57162"/>
                </a:lnTo>
                <a:lnTo>
                  <a:pt x="162109" y="61871"/>
                </a:lnTo>
                <a:lnTo>
                  <a:pt x="162364" y="66916"/>
                </a:lnTo>
                <a:lnTo>
                  <a:pt x="161583" y="72183"/>
                </a:lnTo>
                <a:lnTo>
                  <a:pt x="160110" y="77600"/>
                </a:lnTo>
                <a:lnTo>
                  <a:pt x="158174" y="83116"/>
                </a:lnTo>
                <a:lnTo>
                  <a:pt x="156884" y="88699"/>
                </a:lnTo>
                <a:lnTo>
                  <a:pt x="156025" y="94326"/>
                </a:lnTo>
                <a:lnTo>
                  <a:pt x="155452" y="99982"/>
                </a:lnTo>
                <a:lnTo>
                  <a:pt x="153164" y="105658"/>
                </a:lnTo>
                <a:lnTo>
                  <a:pt x="149734" y="111347"/>
                </a:lnTo>
                <a:lnTo>
                  <a:pt x="145542" y="117044"/>
                </a:lnTo>
                <a:lnTo>
                  <a:pt x="141796" y="121795"/>
                </a:lnTo>
                <a:lnTo>
                  <a:pt x="138346" y="125915"/>
                </a:lnTo>
                <a:lnTo>
                  <a:pt x="135092" y="129614"/>
                </a:lnTo>
                <a:lnTo>
                  <a:pt x="126398" y="136264"/>
                </a:lnTo>
                <a:lnTo>
                  <a:pt x="121413" y="139370"/>
                </a:lnTo>
                <a:lnTo>
                  <a:pt x="117137" y="143347"/>
                </a:lnTo>
                <a:lnTo>
                  <a:pt x="113333" y="147902"/>
                </a:lnTo>
                <a:lnTo>
                  <a:pt x="109846" y="152845"/>
                </a:lnTo>
                <a:lnTo>
                  <a:pt x="105615" y="157092"/>
                </a:lnTo>
                <a:lnTo>
                  <a:pt x="100890" y="160876"/>
                </a:lnTo>
                <a:lnTo>
                  <a:pt x="95835" y="164351"/>
                </a:lnTo>
                <a:lnTo>
                  <a:pt x="85138" y="170753"/>
                </a:lnTo>
                <a:lnTo>
                  <a:pt x="74986" y="176773"/>
                </a:lnTo>
                <a:lnTo>
                  <a:pt x="67300" y="182623"/>
                </a:lnTo>
                <a:lnTo>
                  <a:pt x="60708" y="185858"/>
                </a:lnTo>
                <a:lnTo>
                  <a:pt x="57617" y="186721"/>
                </a:lnTo>
                <a:lnTo>
                  <a:pt x="51642" y="190220"/>
                </a:lnTo>
                <a:lnTo>
                  <a:pt x="45812" y="194950"/>
                </a:lnTo>
                <a:lnTo>
                  <a:pt x="40046" y="200227"/>
                </a:lnTo>
                <a:lnTo>
                  <a:pt x="37174" y="202015"/>
                </a:lnTo>
                <a:lnTo>
                  <a:pt x="27414" y="205121"/>
                </a:lnTo>
                <a:lnTo>
                  <a:pt x="26848" y="206230"/>
                </a:lnTo>
                <a:lnTo>
                  <a:pt x="25940" y="212315"/>
                </a:lnTo>
                <a:lnTo>
                  <a:pt x="25721" y="214132"/>
                </a:lnTo>
                <a:lnTo>
                  <a:pt x="83373" y="214164"/>
                </a:lnTo>
                <a:lnTo>
                  <a:pt x="89872" y="213212"/>
                </a:lnTo>
                <a:lnTo>
                  <a:pt x="97062" y="211624"/>
                </a:lnTo>
                <a:lnTo>
                  <a:pt x="104713" y="209613"/>
                </a:lnTo>
                <a:lnTo>
                  <a:pt x="111718" y="208272"/>
                </a:lnTo>
                <a:lnTo>
                  <a:pt x="118294" y="207379"/>
                </a:lnTo>
                <a:lnTo>
                  <a:pt x="124582" y="206783"/>
                </a:lnTo>
                <a:lnTo>
                  <a:pt x="131632" y="205433"/>
                </a:lnTo>
                <a:lnTo>
                  <a:pt x="139190" y="203581"/>
                </a:lnTo>
                <a:lnTo>
                  <a:pt x="147086" y="201394"/>
                </a:lnTo>
                <a:lnTo>
                  <a:pt x="155207" y="199935"/>
                </a:lnTo>
                <a:lnTo>
                  <a:pt x="163478" y="198963"/>
                </a:lnTo>
                <a:lnTo>
                  <a:pt x="171850" y="198315"/>
                </a:lnTo>
                <a:lnTo>
                  <a:pt x="180290" y="197883"/>
                </a:lnTo>
                <a:lnTo>
                  <a:pt x="197286" y="197403"/>
                </a:lnTo>
                <a:lnTo>
                  <a:pt x="222920" y="197133"/>
                </a:lnTo>
                <a:lnTo>
                  <a:pt x="230529" y="196143"/>
                </a:lnTo>
                <a:lnTo>
                  <a:pt x="237506" y="194529"/>
                </a:lnTo>
                <a:lnTo>
                  <a:pt x="244062" y="192502"/>
                </a:lnTo>
                <a:lnTo>
                  <a:pt x="250337" y="191150"/>
                </a:lnTo>
                <a:lnTo>
                  <a:pt x="256427" y="190249"/>
                </a:lnTo>
                <a:lnTo>
                  <a:pt x="262391" y="189648"/>
                </a:lnTo>
                <a:lnTo>
                  <a:pt x="268272" y="189248"/>
                </a:lnTo>
                <a:lnTo>
                  <a:pt x="274098" y="188981"/>
                </a:lnTo>
                <a:lnTo>
                  <a:pt x="285651" y="188684"/>
                </a:lnTo>
                <a:lnTo>
                  <a:pt x="342899" y="18844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MARTPenAnnotation348"/>
          <p:cNvSpPr/>
          <p:nvPr/>
        </p:nvSpPr>
        <p:spPr>
          <a:xfrm>
            <a:off x="2926079" y="1354455"/>
            <a:ext cx="334329" cy="317183"/>
          </a:xfrm>
          <a:custGeom>
            <a:avLst/>
            <a:gdLst/>
            <a:ahLst/>
            <a:cxnLst/>
            <a:rect l="0" t="0" r="0" b="0"/>
            <a:pathLst>
              <a:path w="334329" h="317183">
                <a:moveTo>
                  <a:pt x="0" y="0"/>
                </a:moveTo>
                <a:lnTo>
                  <a:pt x="0" y="4550"/>
                </a:lnTo>
                <a:lnTo>
                  <a:pt x="953" y="5891"/>
                </a:lnTo>
                <a:lnTo>
                  <a:pt x="2540" y="6785"/>
                </a:lnTo>
                <a:lnTo>
                  <a:pt x="4552" y="7380"/>
                </a:lnTo>
                <a:lnTo>
                  <a:pt x="5892" y="8730"/>
                </a:lnTo>
                <a:lnTo>
                  <a:pt x="6786" y="10582"/>
                </a:lnTo>
                <a:lnTo>
                  <a:pt x="8220" y="15848"/>
                </a:lnTo>
                <a:lnTo>
                  <a:pt x="15923" y="24412"/>
                </a:lnTo>
                <a:lnTo>
                  <a:pt x="25885" y="29881"/>
                </a:lnTo>
                <a:lnTo>
                  <a:pt x="33095" y="34870"/>
                </a:lnTo>
                <a:lnTo>
                  <a:pt x="42509" y="43034"/>
                </a:lnTo>
                <a:lnTo>
                  <a:pt x="51331" y="51486"/>
                </a:lnTo>
                <a:lnTo>
                  <a:pt x="80009" y="80011"/>
                </a:lnTo>
                <a:lnTo>
                  <a:pt x="81914" y="83820"/>
                </a:lnTo>
                <a:lnTo>
                  <a:pt x="84032" y="93133"/>
                </a:lnTo>
                <a:lnTo>
                  <a:pt x="86501" y="97331"/>
                </a:lnTo>
                <a:lnTo>
                  <a:pt x="94325" y="104536"/>
                </a:lnTo>
                <a:lnTo>
                  <a:pt x="101613" y="113452"/>
                </a:lnTo>
                <a:lnTo>
                  <a:pt x="108026" y="122813"/>
                </a:lnTo>
                <a:lnTo>
                  <a:pt x="114052" y="130148"/>
                </a:lnTo>
                <a:lnTo>
                  <a:pt x="118897" y="134390"/>
                </a:lnTo>
                <a:lnTo>
                  <a:pt x="124985" y="139123"/>
                </a:lnTo>
                <a:lnTo>
                  <a:pt x="131901" y="144184"/>
                </a:lnTo>
                <a:lnTo>
                  <a:pt x="142125" y="152347"/>
                </a:lnTo>
                <a:lnTo>
                  <a:pt x="150797" y="160102"/>
                </a:lnTo>
                <a:lnTo>
                  <a:pt x="161001" y="169899"/>
                </a:lnTo>
                <a:lnTo>
                  <a:pt x="165437" y="175178"/>
                </a:lnTo>
                <a:lnTo>
                  <a:pt x="169346" y="180603"/>
                </a:lnTo>
                <a:lnTo>
                  <a:pt x="172905" y="186124"/>
                </a:lnTo>
                <a:lnTo>
                  <a:pt x="177183" y="191710"/>
                </a:lnTo>
                <a:lnTo>
                  <a:pt x="181940" y="197339"/>
                </a:lnTo>
                <a:lnTo>
                  <a:pt x="191352" y="207721"/>
                </a:lnTo>
                <a:lnTo>
                  <a:pt x="198711" y="215510"/>
                </a:lnTo>
                <a:lnTo>
                  <a:pt x="205156" y="224687"/>
                </a:lnTo>
                <a:lnTo>
                  <a:pt x="208208" y="229801"/>
                </a:lnTo>
                <a:lnTo>
                  <a:pt x="212148" y="235116"/>
                </a:lnTo>
                <a:lnTo>
                  <a:pt x="216680" y="240564"/>
                </a:lnTo>
                <a:lnTo>
                  <a:pt x="225842" y="250744"/>
                </a:lnTo>
                <a:lnTo>
                  <a:pt x="233090" y="258444"/>
                </a:lnTo>
                <a:lnTo>
                  <a:pt x="242525" y="268134"/>
                </a:lnTo>
                <a:lnTo>
                  <a:pt x="250982" y="274110"/>
                </a:lnTo>
                <a:lnTo>
                  <a:pt x="255903" y="277038"/>
                </a:lnTo>
                <a:lnTo>
                  <a:pt x="263913" y="285370"/>
                </a:lnTo>
                <a:lnTo>
                  <a:pt x="270647" y="294471"/>
                </a:lnTo>
                <a:lnTo>
                  <a:pt x="276816" y="301691"/>
                </a:lnTo>
                <a:lnTo>
                  <a:pt x="280746" y="303997"/>
                </a:lnTo>
                <a:lnTo>
                  <a:pt x="290194" y="306560"/>
                </a:lnTo>
                <a:lnTo>
                  <a:pt x="298203" y="310238"/>
                </a:lnTo>
                <a:lnTo>
                  <a:pt x="304937" y="314096"/>
                </a:lnTo>
                <a:lnTo>
                  <a:pt x="315382" y="316776"/>
                </a:lnTo>
                <a:lnTo>
                  <a:pt x="323671" y="317102"/>
                </a:lnTo>
                <a:lnTo>
                  <a:pt x="334328" y="31718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MARTPenAnnotation349"/>
          <p:cNvSpPr/>
          <p:nvPr/>
        </p:nvSpPr>
        <p:spPr>
          <a:xfrm>
            <a:off x="2960369" y="1320196"/>
            <a:ext cx="325757" cy="325725"/>
          </a:xfrm>
          <a:custGeom>
            <a:avLst/>
            <a:gdLst/>
            <a:ahLst/>
            <a:cxnLst/>
            <a:rect l="0" t="0" r="0" b="0"/>
            <a:pathLst>
              <a:path w="325757" h="325725">
                <a:moveTo>
                  <a:pt x="325756" y="8541"/>
                </a:moveTo>
                <a:lnTo>
                  <a:pt x="325756" y="3990"/>
                </a:lnTo>
                <a:lnTo>
                  <a:pt x="324803" y="2650"/>
                </a:lnTo>
                <a:lnTo>
                  <a:pt x="323215" y="1756"/>
                </a:lnTo>
                <a:lnTo>
                  <a:pt x="317288" y="0"/>
                </a:lnTo>
                <a:lnTo>
                  <a:pt x="307872" y="9298"/>
                </a:lnTo>
                <a:lnTo>
                  <a:pt x="280023" y="37129"/>
                </a:lnTo>
                <a:lnTo>
                  <a:pt x="271775" y="42837"/>
                </a:lnTo>
                <a:lnTo>
                  <a:pt x="261759" y="49501"/>
                </a:lnTo>
                <a:lnTo>
                  <a:pt x="256421" y="53945"/>
                </a:lnTo>
                <a:lnTo>
                  <a:pt x="246363" y="63963"/>
                </a:lnTo>
                <a:lnTo>
                  <a:pt x="242347" y="69302"/>
                </a:lnTo>
                <a:lnTo>
                  <a:pt x="238717" y="74766"/>
                </a:lnTo>
                <a:lnTo>
                  <a:pt x="233440" y="80313"/>
                </a:lnTo>
                <a:lnTo>
                  <a:pt x="227064" y="85917"/>
                </a:lnTo>
                <a:lnTo>
                  <a:pt x="219957" y="91557"/>
                </a:lnTo>
                <a:lnTo>
                  <a:pt x="213313" y="97223"/>
                </a:lnTo>
                <a:lnTo>
                  <a:pt x="206979" y="102905"/>
                </a:lnTo>
                <a:lnTo>
                  <a:pt x="194861" y="114298"/>
                </a:lnTo>
                <a:lnTo>
                  <a:pt x="165808" y="142847"/>
                </a:lnTo>
                <a:lnTo>
                  <a:pt x="160069" y="149514"/>
                </a:lnTo>
                <a:lnTo>
                  <a:pt x="154338" y="156815"/>
                </a:lnTo>
                <a:lnTo>
                  <a:pt x="148612" y="164540"/>
                </a:lnTo>
                <a:lnTo>
                  <a:pt x="141937" y="171596"/>
                </a:lnTo>
                <a:lnTo>
                  <a:pt x="134630" y="178204"/>
                </a:lnTo>
                <a:lnTo>
                  <a:pt x="126901" y="184515"/>
                </a:lnTo>
                <a:lnTo>
                  <a:pt x="120796" y="191579"/>
                </a:lnTo>
                <a:lnTo>
                  <a:pt x="115773" y="199147"/>
                </a:lnTo>
                <a:lnTo>
                  <a:pt x="111472" y="207049"/>
                </a:lnTo>
                <a:lnTo>
                  <a:pt x="105748" y="214222"/>
                </a:lnTo>
                <a:lnTo>
                  <a:pt x="99074" y="220909"/>
                </a:lnTo>
                <a:lnTo>
                  <a:pt x="91767" y="227272"/>
                </a:lnTo>
                <a:lnTo>
                  <a:pt x="85943" y="233419"/>
                </a:lnTo>
                <a:lnTo>
                  <a:pt x="81108" y="239422"/>
                </a:lnTo>
                <a:lnTo>
                  <a:pt x="76932" y="245329"/>
                </a:lnTo>
                <a:lnTo>
                  <a:pt x="67213" y="254433"/>
                </a:lnTo>
                <a:lnTo>
                  <a:pt x="61953" y="258194"/>
                </a:lnTo>
                <a:lnTo>
                  <a:pt x="56542" y="262606"/>
                </a:lnTo>
                <a:lnTo>
                  <a:pt x="51030" y="267453"/>
                </a:lnTo>
                <a:lnTo>
                  <a:pt x="40778" y="276966"/>
                </a:lnTo>
                <a:lnTo>
                  <a:pt x="29651" y="287676"/>
                </a:lnTo>
                <a:lnTo>
                  <a:pt x="10308" y="306850"/>
                </a:lnTo>
                <a:lnTo>
                  <a:pt x="9730" y="308379"/>
                </a:lnTo>
                <a:lnTo>
                  <a:pt x="9087" y="312617"/>
                </a:lnTo>
                <a:lnTo>
                  <a:pt x="7963" y="314129"/>
                </a:lnTo>
                <a:lnTo>
                  <a:pt x="6262" y="315136"/>
                </a:lnTo>
                <a:lnTo>
                  <a:pt x="109" y="317116"/>
                </a:lnTo>
                <a:lnTo>
                  <a:pt x="0" y="32572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350"/>
          <p:cNvSpPr/>
          <p:nvPr/>
        </p:nvSpPr>
        <p:spPr>
          <a:xfrm>
            <a:off x="2788919" y="1784281"/>
            <a:ext cx="788671" cy="67380"/>
          </a:xfrm>
          <a:custGeom>
            <a:avLst/>
            <a:gdLst/>
            <a:ahLst/>
            <a:cxnLst/>
            <a:rect l="0" t="0" r="0" b="0"/>
            <a:pathLst>
              <a:path w="788671" h="67380">
                <a:moveTo>
                  <a:pt x="0" y="67379"/>
                </a:moveTo>
                <a:lnTo>
                  <a:pt x="44564" y="67379"/>
                </a:lnTo>
                <a:lnTo>
                  <a:pt x="48759" y="66426"/>
                </a:lnTo>
                <a:lnTo>
                  <a:pt x="53461" y="64839"/>
                </a:lnTo>
                <a:lnTo>
                  <a:pt x="58501" y="62828"/>
                </a:lnTo>
                <a:lnTo>
                  <a:pt x="63766" y="61487"/>
                </a:lnTo>
                <a:lnTo>
                  <a:pt x="81230" y="59600"/>
                </a:lnTo>
                <a:lnTo>
                  <a:pt x="103126" y="59041"/>
                </a:lnTo>
                <a:lnTo>
                  <a:pt x="123055" y="57923"/>
                </a:lnTo>
                <a:lnTo>
                  <a:pt x="130614" y="56313"/>
                </a:lnTo>
                <a:lnTo>
                  <a:pt x="138511" y="54286"/>
                </a:lnTo>
                <a:lnTo>
                  <a:pt x="146633" y="52935"/>
                </a:lnTo>
                <a:lnTo>
                  <a:pt x="163278" y="51434"/>
                </a:lnTo>
                <a:lnTo>
                  <a:pt x="180201" y="50767"/>
                </a:lnTo>
                <a:lnTo>
                  <a:pt x="197247" y="49518"/>
                </a:lnTo>
                <a:lnTo>
                  <a:pt x="205793" y="47852"/>
                </a:lnTo>
                <a:lnTo>
                  <a:pt x="214348" y="45788"/>
                </a:lnTo>
                <a:lnTo>
                  <a:pt x="222909" y="44412"/>
                </a:lnTo>
                <a:lnTo>
                  <a:pt x="240041" y="42884"/>
                </a:lnTo>
                <a:lnTo>
                  <a:pt x="257180" y="42204"/>
                </a:lnTo>
                <a:lnTo>
                  <a:pt x="275275" y="40950"/>
                </a:lnTo>
                <a:lnTo>
                  <a:pt x="285435" y="39282"/>
                </a:lnTo>
                <a:lnTo>
                  <a:pt x="296017" y="37218"/>
                </a:lnTo>
                <a:lnTo>
                  <a:pt x="306882" y="35841"/>
                </a:lnTo>
                <a:lnTo>
                  <a:pt x="329115" y="34312"/>
                </a:lnTo>
                <a:lnTo>
                  <a:pt x="349156" y="33632"/>
                </a:lnTo>
                <a:lnTo>
                  <a:pt x="368541" y="32378"/>
                </a:lnTo>
                <a:lnTo>
                  <a:pt x="379044" y="30710"/>
                </a:lnTo>
                <a:lnTo>
                  <a:pt x="389856" y="28645"/>
                </a:lnTo>
                <a:lnTo>
                  <a:pt x="399922" y="27269"/>
                </a:lnTo>
                <a:lnTo>
                  <a:pt x="418726" y="25740"/>
                </a:lnTo>
                <a:lnTo>
                  <a:pt x="439148" y="25060"/>
                </a:lnTo>
                <a:lnTo>
                  <a:pt x="459972" y="23805"/>
                </a:lnTo>
                <a:lnTo>
                  <a:pt x="469526" y="22137"/>
                </a:lnTo>
                <a:lnTo>
                  <a:pt x="478752" y="20073"/>
                </a:lnTo>
                <a:lnTo>
                  <a:pt x="488713" y="18696"/>
                </a:lnTo>
                <a:lnTo>
                  <a:pt x="509941" y="17167"/>
                </a:lnTo>
                <a:lnTo>
                  <a:pt x="532076" y="16487"/>
                </a:lnTo>
                <a:lnTo>
                  <a:pt x="553661" y="15233"/>
                </a:lnTo>
                <a:lnTo>
                  <a:pt x="563418" y="13565"/>
                </a:lnTo>
                <a:lnTo>
                  <a:pt x="572780" y="11500"/>
                </a:lnTo>
                <a:lnTo>
                  <a:pt x="582831" y="10124"/>
                </a:lnTo>
                <a:lnTo>
                  <a:pt x="604159" y="8595"/>
                </a:lnTo>
                <a:lnTo>
                  <a:pt x="623798" y="7915"/>
                </a:lnTo>
                <a:lnTo>
                  <a:pt x="659689" y="7479"/>
                </a:lnTo>
                <a:lnTo>
                  <a:pt x="668393" y="6490"/>
                </a:lnTo>
                <a:lnTo>
                  <a:pt x="677053" y="4879"/>
                </a:lnTo>
                <a:lnTo>
                  <a:pt x="685684" y="2852"/>
                </a:lnTo>
                <a:lnTo>
                  <a:pt x="693343" y="1501"/>
                </a:lnTo>
                <a:lnTo>
                  <a:pt x="706932" y="0"/>
                </a:lnTo>
                <a:lnTo>
                  <a:pt x="721863" y="1872"/>
                </a:lnTo>
                <a:lnTo>
                  <a:pt x="729844" y="3705"/>
                </a:lnTo>
                <a:lnTo>
                  <a:pt x="741253" y="5742"/>
                </a:lnTo>
                <a:lnTo>
                  <a:pt x="765387" y="7156"/>
                </a:lnTo>
                <a:lnTo>
                  <a:pt x="777972" y="7343"/>
                </a:lnTo>
                <a:lnTo>
                  <a:pt x="779633" y="8305"/>
                </a:lnTo>
                <a:lnTo>
                  <a:pt x="781693" y="9899"/>
                </a:lnTo>
                <a:lnTo>
                  <a:pt x="788670" y="159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351"/>
          <p:cNvSpPr/>
          <p:nvPr/>
        </p:nvSpPr>
        <p:spPr>
          <a:xfrm>
            <a:off x="2951845" y="1980257"/>
            <a:ext cx="394288" cy="265706"/>
          </a:xfrm>
          <a:custGeom>
            <a:avLst/>
            <a:gdLst/>
            <a:ahLst/>
            <a:cxnLst/>
            <a:rect l="0" t="0" r="0" b="0"/>
            <a:pathLst>
              <a:path w="394288" h="265706">
                <a:moveTo>
                  <a:pt x="145684" y="25707"/>
                </a:moveTo>
                <a:lnTo>
                  <a:pt x="137465" y="25707"/>
                </a:lnTo>
                <a:lnTo>
                  <a:pt x="137143" y="18327"/>
                </a:lnTo>
                <a:lnTo>
                  <a:pt x="141672" y="12937"/>
                </a:lnTo>
                <a:lnTo>
                  <a:pt x="143962" y="11479"/>
                </a:lnTo>
                <a:lnTo>
                  <a:pt x="151736" y="8474"/>
                </a:lnTo>
                <a:lnTo>
                  <a:pt x="157264" y="4396"/>
                </a:lnTo>
                <a:lnTo>
                  <a:pt x="161024" y="2927"/>
                </a:lnTo>
                <a:lnTo>
                  <a:pt x="170282" y="1296"/>
                </a:lnTo>
                <a:lnTo>
                  <a:pt x="180747" y="570"/>
                </a:lnTo>
                <a:lnTo>
                  <a:pt x="194808" y="162"/>
                </a:lnTo>
                <a:lnTo>
                  <a:pt x="212055" y="13"/>
                </a:lnTo>
                <a:lnTo>
                  <a:pt x="221538" y="0"/>
                </a:lnTo>
                <a:lnTo>
                  <a:pt x="232102" y="2535"/>
                </a:lnTo>
                <a:lnTo>
                  <a:pt x="242195" y="6836"/>
                </a:lnTo>
                <a:lnTo>
                  <a:pt x="253232" y="14613"/>
                </a:lnTo>
                <a:lnTo>
                  <a:pt x="259523" y="20142"/>
                </a:lnTo>
                <a:lnTo>
                  <a:pt x="265495" y="25774"/>
                </a:lnTo>
                <a:lnTo>
                  <a:pt x="268420" y="28609"/>
                </a:lnTo>
                <a:lnTo>
                  <a:pt x="274211" y="36840"/>
                </a:lnTo>
                <a:lnTo>
                  <a:pt x="277089" y="41701"/>
                </a:lnTo>
                <a:lnTo>
                  <a:pt x="282826" y="49643"/>
                </a:lnTo>
                <a:lnTo>
                  <a:pt x="285690" y="53095"/>
                </a:lnTo>
                <a:lnTo>
                  <a:pt x="287599" y="57301"/>
                </a:lnTo>
                <a:lnTo>
                  <a:pt x="288872" y="62010"/>
                </a:lnTo>
                <a:lnTo>
                  <a:pt x="289720" y="67054"/>
                </a:lnTo>
                <a:lnTo>
                  <a:pt x="291238" y="72322"/>
                </a:lnTo>
                <a:lnTo>
                  <a:pt x="293203" y="77739"/>
                </a:lnTo>
                <a:lnTo>
                  <a:pt x="295465" y="83255"/>
                </a:lnTo>
                <a:lnTo>
                  <a:pt x="296021" y="87885"/>
                </a:lnTo>
                <a:lnTo>
                  <a:pt x="295439" y="91924"/>
                </a:lnTo>
                <a:lnTo>
                  <a:pt x="294098" y="95569"/>
                </a:lnTo>
                <a:lnTo>
                  <a:pt x="293204" y="99905"/>
                </a:lnTo>
                <a:lnTo>
                  <a:pt x="292609" y="104700"/>
                </a:lnTo>
                <a:lnTo>
                  <a:pt x="292212" y="109802"/>
                </a:lnTo>
                <a:lnTo>
                  <a:pt x="290994" y="116060"/>
                </a:lnTo>
                <a:lnTo>
                  <a:pt x="289230" y="123090"/>
                </a:lnTo>
                <a:lnTo>
                  <a:pt x="287102" y="130634"/>
                </a:lnTo>
                <a:lnTo>
                  <a:pt x="284730" y="137569"/>
                </a:lnTo>
                <a:lnTo>
                  <a:pt x="282196" y="144097"/>
                </a:lnTo>
                <a:lnTo>
                  <a:pt x="279555" y="150354"/>
                </a:lnTo>
                <a:lnTo>
                  <a:pt x="276842" y="156430"/>
                </a:lnTo>
                <a:lnTo>
                  <a:pt x="271286" y="168261"/>
                </a:lnTo>
                <a:lnTo>
                  <a:pt x="267519" y="173131"/>
                </a:lnTo>
                <a:lnTo>
                  <a:pt x="258253" y="181082"/>
                </a:lnTo>
                <a:lnTo>
                  <a:pt x="254068" y="185488"/>
                </a:lnTo>
                <a:lnTo>
                  <a:pt x="250325" y="190330"/>
                </a:lnTo>
                <a:lnTo>
                  <a:pt x="246877" y="195463"/>
                </a:lnTo>
                <a:lnTo>
                  <a:pt x="237967" y="203707"/>
                </a:lnTo>
                <a:lnTo>
                  <a:pt x="227656" y="211498"/>
                </a:lnTo>
                <a:lnTo>
                  <a:pt x="222240" y="216243"/>
                </a:lnTo>
                <a:lnTo>
                  <a:pt x="216724" y="221311"/>
                </a:lnTo>
                <a:lnTo>
                  <a:pt x="205515" y="229483"/>
                </a:lnTo>
                <a:lnTo>
                  <a:pt x="194183" y="236289"/>
                </a:lnTo>
                <a:lnTo>
                  <a:pt x="182797" y="242489"/>
                </a:lnTo>
                <a:lnTo>
                  <a:pt x="173926" y="248420"/>
                </a:lnTo>
                <a:lnTo>
                  <a:pt x="170227" y="251335"/>
                </a:lnTo>
                <a:lnTo>
                  <a:pt x="165857" y="253278"/>
                </a:lnTo>
                <a:lnTo>
                  <a:pt x="155920" y="255438"/>
                </a:lnTo>
                <a:lnTo>
                  <a:pt x="145154" y="256397"/>
                </a:lnTo>
                <a:lnTo>
                  <a:pt x="139615" y="256653"/>
                </a:lnTo>
                <a:lnTo>
                  <a:pt x="128382" y="259478"/>
                </a:lnTo>
                <a:lnTo>
                  <a:pt x="117039" y="262955"/>
                </a:lnTo>
                <a:lnTo>
                  <a:pt x="105648" y="264501"/>
                </a:lnTo>
                <a:lnTo>
                  <a:pt x="94236" y="265188"/>
                </a:lnTo>
                <a:lnTo>
                  <a:pt x="79640" y="265575"/>
                </a:lnTo>
                <a:lnTo>
                  <a:pt x="61625" y="265705"/>
                </a:lnTo>
                <a:lnTo>
                  <a:pt x="50857" y="263183"/>
                </a:lnTo>
                <a:lnTo>
                  <a:pt x="39721" y="258887"/>
                </a:lnTo>
                <a:lnTo>
                  <a:pt x="28422" y="253803"/>
                </a:lnTo>
                <a:lnTo>
                  <a:pt x="19590" y="248368"/>
                </a:lnTo>
                <a:lnTo>
                  <a:pt x="12490" y="242778"/>
                </a:lnTo>
                <a:lnTo>
                  <a:pt x="6159" y="237118"/>
                </a:lnTo>
                <a:lnTo>
                  <a:pt x="4090" y="234276"/>
                </a:lnTo>
                <a:lnTo>
                  <a:pt x="1791" y="228577"/>
                </a:lnTo>
                <a:lnTo>
                  <a:pt x="769" y="222869"/>
                </a:lnTo>
                <a:lnTo>
                  <a:pt x="315" y="217158"/>
                </a:lnTo>
                <a:lnTo>
                  <a:pt x="114" y="211444"/>
                </a:lnTo>
                <a:lnTo>
                  <a:pt x="0" y="198321"/>
                </a:lnTo>
                <a:lnTo>
                  <a:pt x="936" y="194123"/>
                </a:lnTo>
                <a:lnTo>
                  <a:pt x="4517" y="186919"/>
                </a:lnTo>
                <a:lnTo>
                  <a:pt x="7758" y="182712"/>
                </a:lnTo>
                <a:lnTo>
                  <a:pt x="11823" y="178002"/>
                </a:lnTo>
                <a:lnTo>
                  <a:pt x="20468" y="168642"/>
                </a:lnTo>
                <a:lnTo>
                  <a:pt x="27485" y="161306"/>
                </a:lnTo>
                <a:lnTo>
                  <a:pt x="36319" y="154871"/>
                </a:lnTo>
                <a:lnTo>
                  <a:pt x="41342" y="151821"/>
                </a:lnTo>
                <a:lnTo>
                  <a:pt x="52003" y="148433"/>
                </a:lnTo>
                <a:lnTo>
                  <a:pt x="63090" y="145975"/>
                </a:lnTo>
                <a:lnTo>
                  <a:pt x="74368" y="141707"/>
                </a:lnTo>
                <a:lnTo>
                  <a:pt x="80995" y="140188"/>
                </a:lnTo>
                <a:lnTo>
                  <a:pt x="88271" y="139175"/>
                </a:lnTo>
                <a:lnTo>
                  <a:pt x="95979" y="138500"/>
                </a:lnTo>
                <a:lnTo>
                  <a:pt x="103023" y="138050"/>
                </a:lnTo>
                <a:lnTo>
                  <a:pt x="115928" y="137550"/>
                </a:lnTo>
                <a:lnTo>
                  <a:pt x="128015" y="139868"/>
                </a:lnTo>
                <a:lnTo>
                  <a:pt x="133904" y="141819"/>
                </a:lnTo>
                <a:lnTo>
                  <a:pt x="140689" y="143120"/>
                </a:lnTo>
                <a:lnTo>
                  <a:pt x="148069" y="143988"/>
                </a:lnTo>
                <a:lnTo>
                  <a:pt x="155847" y="144566"/>
                </a:lnTo>
                <a:lnTo>
                  <a:pt x="163889" y="145904"/>
                </a:lnTo>
                <a:lnTo>
                  <a:pt x="172109" y="147749"/>
                </a:lnTo>
                <a:lnTo>
                  <a:pt x="180445" y="149931"/>
                </a:lnTo>
                <a:lnTo>
                  <a:pt x="187908" y="152338"/>
                </a:lnTo>
                <a:lnTo>
                  <a:pt x="194789" y="154895"/>
                </a:lnTo>
                <a:lnTo>
                  <a:pt x="201281" y="157553"/>
                </a:lnTo>
                <a:lnTo>
                  <a:pt x="208466" y="159324"/>
                </a:lnTo>
                <a:lnTo>
                  <a:pt x="216114" y="160505"/>
                </a:lnTo>
                <a:lnTo>
                  <a:pt x="224070" y="161293"/>
                </a:lnTo>
                <a:lnTo>
                  <a:pt x="231279" y="162770"/>
                </a:lnTo>
                <a:lnTo>
                  <a:pt x="237990" y="164708"/>
                </a:lnTo>
                <a:lnTo>
                  <a:pt x="244369" y="166952"/>
                </a:lnTo>
                <a:lnTo>
                  <a:pt x="256537" y="171985"/>
                </a:lnTo>
                <a:lnTo>
                  <a:pt x="268295" y="177397"/>
                </a:lnTo>
                <a:lnTo>
                  <a:pt x="279870" y="182978"/>
                </a:lnTo>
                <a:lnTo>
                  <a:pt x="291365" y="186093"/>
                </a:lnTo>
                <a:lnTo>
                  <a:pt x="302824" y="188430"/>
                </a:lnTo>
                <a:lnTo>
                  <a:pt x="314267" y="192644"/>
                </a:lnTo>
                <a:lnTo>
                  <a:pt x="325703" y="195151"/>
                </a:lnTo>
                <a:lnTo>
                  <a:pt x="337135" y="196266"/>
                </a:lnTo>
                <a:lnTo>
                  <a:pt x="348566" y="196761"/>
                </a:lnTo>
                <a:lnTo>
                  <a:pt x="361161" y="197040"/>
                </a:lnTo>
                <a:lnTo>
                  <a:pt x="364583" y="198032"/>
                </a:lnTo>
                <a:lnTo>
                  <a:pt x="373950" y="203026"/>
                </a:lnTo>
                <a:lnTo>
                  <a:pt x="379851" y="204528"/>
                </a:lnTo>
                <a:lnTo>
                  <a:pt x="385648" y="205196"/>
                </a:lnTo>
                <a:lnTo>
                  <a:pt x="394287" y="20573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352"/>
          <p:cNvSpPr/>
          <p:nvPr/>
        </p:nvSpPr>
        <p:spPr>
          <a:xfrm>
            <a:off x="4186237" y="1551622"/>
            <a:ext cx="85726" cy="265749"/>
          </a:xfrm>
          <a:custGeom>
            <a:avLst/>
            <a:gdLst/>
            <a:ahLst/>
            <a:cxnLst/>
            <a:rect l="0" t="0" r="0" b="0"/>
            <a:pathLst>
              <a:path w="85726" h="265749">
                <a:moveTo>
                  <a:pt x="0" y="0"/>
                </a:moveTo>
                <a:lnTo>
                  <a:pt x="0" y="20400"/>
                </a:lnTo>
                <a:lnTo>
                  <a:pt x="2540" y="28434"/>
                </a:lnTo>
                <a:lnTo>
                  <a:pt x="4551" y="33243"/>
                </a:lnTo>
                <a:lnTo>
                  <a:pt x="6785" y="41127"/>
                </a:lnTo>
                <a:lnTo>
                  <a:pt x="8730" y="48759"/>
                </a:lnTo>
                <a:lnTo>
                  <a:pt x="10583" y="53461"/>
                </a:lnTo>
                <a:lnTo>
                  <a:pt x="12770" y="58501"/>
                </a:lnTo>
                <a:lnTo>
                  <a:pt x="15201" y="66640"/>
                </a:lnTo>
                <a:lnTo>
                  <a:pt x="17233" y="74385"/>
                </a:lnTo>
                <a:lnTo>
                  <a:pt x="19109" y="79118"/>
                </a:lnTo>
                <a:lnTo>
                  <a:pt x="21312" y="84178"/>
                </a:lnTo>
                <a:lnTo>
                  <a:pt x="22781" y="89456"/>
                </a:lnTo>
                <a:lnTo>
                  <a:pt x="23759" y="94880"/>
                </a:lnTo>
                <a:lnTo>
                  <a:pt x="24412" y="100401"/>
                </a:lnTo>
                <a:lnTo>
                  <a:pt x="25800" y="105986"/>
                </a:lnTo>
                <a:lnTo>
                  <a:pt x="27677" y="111615"/>
                </a:lnTo>
                <a:lnTo>
                  <a:pt x="29882" y="117273"/>
                </a:lnTo>
                <a:lnTo>
                  <a:pt x="34871" y="131179"/>
                </a:lnTo>
                <a:lnTo>
                  <a:pt x="37535" y="138887"/>
                </a:lnTo>
                <a:lnTo>
                  <a:pt x="39311" y="145932"/>
                </a:lnTo>
                <a:lnTo>
                  <a:pt x="40495" y="152533"/>
                </a:lnTo>
                <a:lnTo>
                  <a:pt x="41284" y="158839"/>
                </a:lnTo>
                <a:lnTo>
                  <a:pt x="42763" y="164947"/>
                </a:lnTo>
                <a:lnTo>
                  <a:pt x="44701" y="170925"/>
                </a:lnTo>
                <a:lnTo>
                  <a:pt x="46946" y="176815"/>
                </a:lnTo>
                <a:lnTo>
                  <a:pt x="49394" y="181694"/>
                </a:lnTo>
                <a:lnTo>
                  <a:pt x="51980" y="185900"/>
                </a:lnTo>
                <a:lnTo>
                  <a:pt x="54656" y="189656"/>
                </a:lnTo>
                <a:lnTo>
                  <a:pt x="56440" y="194065"/>
                </a:lnTo>
                <a:lnTo>
                  <a:pt x="57629" y="198909"/>
                </a:lnTo>
                <a:lnTo>
                  <a:pt x="58422" y="204043"/>
                </a:lnTo>
                <a:lnTo>
                  <a:pt x="59903" y="208419"/>
                </a:lnTo>
                <a:lnTo>
                  <a:pt x="61843" y="212288"/>
                </a:lnTo>
                <a:lnTo>
                  <a:pt x="64089" y="215821"/>
                </a:lnTo>
                <a:lnTo>
                  <a:pt x="66538" y="219128"/>
                </a:lnTo>
                <a:lnTo>
                  <a:pt x="69124" y="222285"/>
                </a:lnTo>
                <a:lnTo>
                  <a:pt x="71800" y="225343"/>
                </a:lnTo>
                <a:lnTo>
                  <a:pt x="73584" y="229286"/>
                </a:lnTo>
                <a:lnTo>
                  <a:pt x="74774" y="233820"/>
                </a:lnTo>
                <a:lnTo>
                  <a:pt x="76683" y="245683"/>
                </a:lnTo>
                <a:lnTo>
                  <a:pt x="77013" y="252288"/>
                </a:lnTo>
                <a:lnTo>
                  <a:pt x="78012" y="253917"/>
                </a:lnTo>
                <a:lnTo>
                  <a:pt x="79630" y="255003"/>
                </a:lnTo>
                <a:lnTo>
                  <a:pt x="84521" y="256746"/>
                </a:lnTo>
                <a:lnTo>
                  <a:pt x="84922" y="257841"/>
                </a:lnTo>
                <a:lnTo>
                  <a:pt x="85725" y="26574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353"/>
          <p:cNvSpPr/>
          <p:nvPr/>
        </p:nvSpPr>
        <p:spPr>
          <a:xfrm>
            <a:off x="4083367" y="1663064"/>
            <a:ext cx="308611" cy="51437"/>
          </a:xfrm>
          <a:custGeom>
            <a:avLst/>
            <a:gdLst/>
            <a:ahLst/>
            <a:cxnLst/>
            <a:rect l="0" t="0" r="0" b="0"/>
            <a:pathLst>
              <a:path w="308611" h="51437">
                <a:moveTo>
                  <a:pt x="0" y="51436"/>
                </a:moveTo>
                <a:lnTo>
                  <a:pt x="32332" y="51436"/>
                </a:lnTo>
                <a:lnTo>
                  <a:pt x="38699" y="50483"/>
                </a:lnTo>
                <a:lnTo>
                  <a:pt x="45802" y="48896"/>
                </a:lnTo>
                <a:lnTo>
                  <a:pt x="53394" y="46885"/>
                </a:lnTo>
                <a:lnTo>
                  <a:pt x="60361" y="45544"/>
                </a:lnTo>
                <a:lnTo>
                  <a:pt x="66911" y="44650"/>
                </a:lnTo>
                <a:lnTo>
                  <a:pt x="73182" y="44055"/>
                </a:lnTo>
                <a:lnTo>
                  <a:pt x="80221" y="42705"/>
                </a:lnTo>
                <a:lnTo>
                  <a:pt x="87770" y="40853"/>
                </a:lnTo>
                <a:lnTo>
                  <a:pt x="95661" y="38665"/>
                </a:lnTo>
                <a:lnTo>
                  <a:pt x="103779" y="37207"/>
                </a:lnTo>
                <a:lnTo>
                  <a:pt x="112049" y="36235"/>
                </a:lnTo>
                <a:lnTo>
                  <a:pt x="120419" y="35587"/>
                </a:lnTo>
                <a:lnTo>
                  <a:pt x="128857" y="35155"/>
                </a:lnTo>
                <a:lnTo>
                  <a:pt x="145852" y="34675"/>
                </a:lnTo>
                <a:lnTo>
                  <a:pt x="154385" y="33594"/>
                </a:lnTo>
                <a:lnTo>
                  <a:pt x="162931" y="31921"/>
                </a:lnTo>
                <a:lnTo>
                  <a:pt x="171486" y="29854"/>
                </a:lnTo>
                <a:lnTo>
                  <a:pt x="180046" y="28475"/>
                </a:lnTo>
                <a:lnTo>
                  <a:pt x="188611" y="27556"/>
                </a:lnTo>
                <a:lnTo>
                  <a:pt x="197178" y="26943"/>
                </a:lnTo>
                <a:lnTo>
                  <a:pt x="204794" y="25582"/>
                </a:lnTo>
                <a:lnTo>
                  <a:pt x="211777" y="23723"/>
                </a:lnTo>
                <a:lnTo>
                  <a:pt x="218338" y="21530"/>
                </a:lnTo>
                <a:lnTo>
                  <a:pt x="225568" y="20069"/>
                </a:lnTo>
                <a:lnTo>
                  <a:pt x="233247" y="19094"/>
                </a:lnTo>
                <a:lnTo>
                  <a:pt x="241222" y="18445"/>
                </a:lnTo>
                <a:lnTo>
                  <a:pt x="248445" y="17059"/>
                </a:lnTo>
                <a:lnTo>
                  <a:pt x="255165" y="15183"/>
                </a:lnTo>
                <a:lnTo>
                  <a:pt x="261550" y="12980"/>
                </a:lnTo>
                <a:lnTo>
                  <a:pt x="266759" y="11511"/>
                </a:lnTo>
                <a:lnTo>
                  <a:pt x="271184" y="10532"/>
                </a:lnTo>
                <a:lnTo>
                  <a:pt x="275087" y="9879"/>
                </a:lnTo>
                <a:lnTo>
                  <a:pt x="280546" y="8491"/>
                </a:lnTo>
                <a:lnTo>
                  <a:pt x="287044" y="6613"/>
                </a:lnTo>
                <a:lnTo>
                  <a:pt x="30861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354"/>
          <p:cNvSpPr/>
          <p:nvPr/>
        </p:nvSpPr>
        <p:spPr>
          <a:xfrm>
            <a:off x="4657725" y="1465907"/>
            <a:ext cx="239878" cy="240018"/>
          </a:xfrm>
          <a:custGeom>
            <a:avLst/>
            <a:gdLst/>
            <a:ahLst/>
            <a:cxnLst/>
            <a:rect l="0" t="0" r="0" b="0"/>
            <a:pathLst>
              <a:path w="239878" h="240018">
                <a:moveTo>
                  <a:pt x="0" y="25708"/>
                </a:moveTo>
                <a:lnTo>
                  <a:pt x="0" y="18327"/>
                </a:lnTo>
                <a:lnTo>
                  <a:pt x="952" y="17929"/>
                </a:lnTo>
                <a:lnTo>
                  <a:pt x="4550" y="17488"/>
                </a:lnTo>
                <a:lnTo>
                  <a:pt x="6843" y="16418"/>
                </a:lnTo>
                <a:lnTo>
                  <a:pt x="11931" y="12689"/>
                </a:lnTo>
                <a:lnTo>
                  <a:pt x="15574" y="11313"/>
                </a:lnTo>
                <a:lnTo>
                  <a:pt x="19908" y="10396"/>
                </a:lnTo>
                <a:lnTo>
                  <a:pt x="24701" y="9785"/>
                </a:lnTo>
                <a:lnTo>
                  <a:pt x="29802" y="8425"/>
                </a:lnTo>
                <a:lnTo>
                  <a:pt x="35108" y="6566"/>
                </a:lnTo>
                <a:lnTo>
                  <a:pt x="40551" y="4374"/>
                </a:lnTo>
                <a:lnTo>
                  <a:pt x="46084" y="2913"/>
                </a:lnTo>
                <a:lnTo>
                  <a:pt x="51677" y="1938"/>
                </a:lnTo>
                <a:lnTo>
                  <a:pt x="57312" y="1289"/>
                </a:lnTo>
                <a:lnTo>
                  <a:pt x="63925" y="856"/>
                </a:lnTo>
                <a:lnTo>
                  <a:pt x="71191" y="567"/>
                </a:lnTo>
                <a:lnTo>
                  <a:pt x="92531" y="161"/>
                </a:lnTo>
                <a:lnTo>
                  <a:pt x="134199" y="0"/>
                </a:lnTo>
                <a:lnTo>
                  <a:pt x="139948" y="949"/>
                </a:lnTo>
                <a:lnTo>
                  <a:pt x="145686" y="2534"/>
                </a:lnTo>
                <a:lnTo>
                  <a:pt x="151416" y="4544"/>
                </a:lnTo>
                <a:lnTo>
                  <a:pt x="156189" y="6836"/>
                </a:lnTo>
                <a:lnTo>
                  <a:pt x="160324" y="9317"/>
                </a:lnTo>
                <a:lnTo>
                  <a:pt x="164032" y="11923"/>
                </a:lnTo>
                <a:lnTo>
                  <a:pt x="166504" y="14613"/>
                </a:lnTo>
                <a:lnTo>
                  <a:pt x="168153" y="17358"/>
                </a:lnTo>
                <a:lnTo>
                  <a:pt x="169984" y="22949"/>
                </a:lnTo>
                <a:lnTo>
                  <a:pt x="170799" y="28609"/>
                </a:lnTo>
                <a:lnTo>
                  <a:pt x="171160" y="34300"/>
                </a:lnTo>
                <a:lnTo>
                  <a:pt x="171321" y="40004"/>
                </a:lnTo>
                <a:lnTo>
                  <a:pt x="171393" y="45714"/>
                </a:lnTo>
                <a:lnTo>
                  <a:pt x="170459" y="49523"/>
                </a:lnTo>
                <a:lnTo>
                  <a:pt x="168884" y="53967"/>
                </a:lnTo>
                <a:lnTo>
                  <a:pt x="166882" y="58835"/>
                </a:lnTo>
                <a:lnTo>
                  <a:pt x="163642" y="63032"/>
                </a:lnTo>
                <a:lnTo>
                  <a:pt x="159577" y="66783"/>
                </a:lnTo>
                <a:lnTo>
                  <a:pt x="154962" y="70236"/>
                </a:lnTo>
                <a:lnTo>
                  <a:pt x="150933" y="73491"/>
                </a:lnTo>
                <a:lnTo>
                  <a:pt x="143916" y="79647"/>
                </a:lnTo>
                <a:lnTo>
                  <a:pt x="137622" y="85558"/>
                </a:lnTo>
                <a:lnTo>
                  <a:pt x="125821" y="97114"/>
                </a:lnTo>
                <a:lnTo>
                  <a:pt x="122933" y="99029"/>
                </a:lnTo>
                <a:lnTo>
                  <a:pt x="117184" y="101157"/>
                </a:lnTo>
                <a:lnTo>
                  <a:pt x="111454" y="102103"/>
                </a:lnTo>
                <a:lnTo>
                  <a:pt x="108592" y="102355"/>
                </a:lnTo>
                <a:lnTo>
                  <a:pt x="106685" y="103476"/>
                </a:lnTo>
                <a:lnTo>
                  <a:pt x="105413" y="105176"/>
                </a:lnTo>
                <a:lnTo>
                  <a:pt x="104565" y="107261"/>
                </a:lnTo>
                <a:lnTo>
                  <a:pt x="103047" y="108652"/>
                </a:lnTo>
                <a:lnTo>
                  <a:pt x="101083" y="109579"/>
                </a:lnTo>
                <a:lnTo>
                  <a:pt x="95637" y="111066"/>
                </a:lnTo>
                <a:lnTo>
                  <a:pt x="96143" y="111188"/>
                </a:lnTo>
                <a:lnTo>
                  <a:pt x="101405" y="111360"/>
                </a:lnTo>
                <a:lnTo>
                  <a:pt x="119034" y="111423"/>
                </a:lnTo>
                <a:lnTo>
                  <a:pt x="123171" y="112379"/>
                </a:lnTo>
                <a:lnTo>
                  <a:pt x="130307" y="115981"/>
                </a:lnTo>
                <a:lnTo>
                  <a:pt x="134496" y="117322"/>
                </a:lnTo>
                <a:lnTo>
                  <a:pt x="139194" y="118216"/>
                </a:lnTo>
                <a:lnTo>
                  <a:pt x="144231" y="118813"/>
                </a:lnTo>
                <a:lnTo>
                  <a:pt x="150446" y="120163"/>
                </a:lnTo>
                <a:lnTo>
                  <a:pt x="157448" y="122015"/>
                </a:lnTo>
                <a:lnTo>
                  <a:pt x="164972" y="124203"/>
                </a:lnTo>
                <a:lnTo>
                  <a:pt x="171894" y="125661"/>
                </a:lnTo>
                <a:lnTo>
                  <a:pt x="178413" y="126633"/>
                </a:lnTo>
                <a:lnTo>
                  <a:pt x="184665" y="127281"/>
                </a:lnTo>
                <a:lnTo>
                  <a:pt x="190737" y="128666"/>
                </a:lnTo>
                <a:lnTo>
                  <a:pt x="196690" y="130541"/>
                </a:lnTo>
                <a:lnTo>
                  <a:pt x="202564" y="132744"/>
                </a:lnTo>
                <a:lnTo>
                  <a:pt x="207433" y="135165"/>
                </a:lnTo>
                <a:lnTo>
                  <a:pt x="211631" y="137732"/>
                </a:lnTo>
                <a:lnTo>
                  <a:pt x="218835" y="143124"/>
                </a:lnTo>
                <a:lnTo>
                  <a:pt x="225212" y="148695"/>
                </a:lnTo>
                <a:lnTo>
                  <a:pt x="228246" y="152467"/>
                </a:lnTo>
                <a:lnTo>
                  <a:pt x="231221" y="156886"/>
                </a:lnTo>
                <a:lnTo>
                  <a:pt x="234158" y="161738"/>
                </a:lnTo>
                <a:lnTo>
                  <a:pt x="236115" y="165924"/>
                </a:lnTo>
                <a:lnTo>
                  <a:pt x="238290" y="173116"/>
                </a:lnTo>
                <a:lnTo>
                  <a:pt x="239256" y="179487"/>
                </a:lnTo>
                <a:lnTo>
                  <a:pt x="239686" y="185494"/>
                </a:lnTo>
                <a:lnTo>
                  <a:pt x="239877" y="191339"/>
                </a:lnTo>
                <a:lnTo>
                  <a:pt x="238975" y="194231"/>
                </a:lnTo>
                <a:lnTo>
                  <a:pt x="235434" y="199984"/>
                </a:lnTo>
                <a:lnTo>
                  <a:pt x="230684" y="205716"/>
                </a:lnTo>
                <a:lnTo>
                  <a:pt x="225399" y="211439"/>
                </a:lnTo>
                <a:lnTo>
                  <a:pt x="219874" y="217157"/>
                </a:lnTo>
                <a:lnTo>
                  <a:pt x="216115" y="220016"/>
                </a:lnTo>
                <a:lnTo>
                  <a:pt x="211704" y="222874"/>
                </a:lnTo>
                <a:lnTo>
                  <a:pt x="206859" y="225732"/>
                </a:lnTo>
                <a:lnTo>
                  <a:pt x="201723" y="227637"/>
                </a:lnTo>
                <a:lnTo>
                  <a:pt x="196394" y="228907"/>
                </a:lnTo>
                <a:lnTo>
                  <a:pt x="190937" y="229754"/>
                </a:lnTo>
                <a:lnTo>
                  <a:pt x="185394" y="231271"/>
                </a:lnTo>
                <a:lnTo>
                  <a:pt x="179793" y="233235"/>
                </a:lnTo>
                <a:lnTo>
                  <a:pt x="174154" y="235497"/>
                </a:lnTo>
                <a:lnTo>
                  <a:pt x="167538" y="237004"/>
                </a:lnTo>
                <a:lnTo>
                  <a:pt x="160269" y="238010"/>
                </a:lnTo>
                <a:lnTo>
                  <a:pt x="152566" y="238680"/>
                </a:lnTo>
                <a:lnTo>
                  <a:pt x="145525" y="239126"/>
                </a:lnTo>
                <a:lnTo>
                  <a:pt x="132622" y="239623"/>
                </a:lnTo>
                <a:lnTo>
                  <a:pt x="114649" y="239903"/>
                </a:lnTo>
                <a:lnTo>
                  <a:pt x="70254" y="240017"/>
                </a:lnTo>
                <a:lnTo>
                  <a:pt x="64934" y="239066"/>
                </a:lnTo>
                <a:lnTo>
                  <a:pt x="59482" y="237479"/>
                </a:lnTo>
                <a:lnTo>
                  <a:pt x="46145" y="232639"/>
                </a:lnTo>
                <a:lnTo>
                  <a:pt x="39284" y="231801"/>
                </a:lnTo>
                <a:lnTo>
                  <a:pt x="35770" y="231552"/>
                </a:lnTo>
                <a:lnTo>
                  <a:pt x="35276" y="230565"/>
                </a:lnTo>
                <a:lnTo>
                  <a:pt x="34728" y="226928"/>
                </a:lnTo>
                <a:lnTo>
                  <a:pt x="34582" y="226529"/>
                </a:lnTo>
                <a:lnTo>
                  <a:pt x="34290" y="23144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355"/>
          <p:cNvSpPr/>
          <p:nvPr/>
        </p:nvSpPr>
        <p:spPr>
          <a:xfrm>
            <a:off x="5394959" y="1500187"/>
            <a:ext cx="282894" cy="17146"/>
          </a:xfrm>
          <a:custGeom>
            <a:avLst/>
            <a:gdLst/>
            <a:ahLst/>
            <a:cxnLst/>
            <a:rect l="0" t="0" r="0" b="0"/>
            <a:pathLst>
              <a:path w="282894" h="17146">
                <a:moveTo>
                  <a:pt x="0" y="17145"/>
                </a:moveTo>
                <a:lnTo>
                  <a:pt x="141663" y="17145"/>
                </a:lnTo>
                <a:lnTo>
                  <a:pt x="148735" y="16193"/>
                </a:lnTo>
                <a:lnTo>
                  <a:pt x="156307" y="14605"/>
                </a:lnTo>
                <a:lnTo>
                  <a:pt x="164212" y="12594"/>
                </a:lnTo>
                <a:lnTo>
                  <a:pt x="171388" y="11254"/>
                </a:lnTo>
                <a:lnTo>
                  <a:pt x="178076" y="10360"/>
                </a:lnTo>
                <a:lnTo>
                  <a:pt x="184440" y="9764"/>
                </a:lnTo>
                <a:lnTo>
                  <a:pt x="191540" y="9367"/>
                </a:lnTo>
                <a:lnTo>
                  <a:pt x="207049" y="8926"/>
                </a:lnTo>
                <a:lnTo>
                  <a:pt x="214233" y="7855"/>
                </a:lnTo>
                <a:lnTo>
                  <a:pt x="220927" y="6190"/>
                </a:lnTo>
                <a:lnTo>
                  <a:pt x="227295" y="4126"/>
                </a:lnTo>
                <a:lnTo>
                  <a:pt x="232492" y="2751"/>
                </a:lnTo>
                <a:lnTo>
                  <a:pt x="236911" y="1834"/>
                </a:lnTo>
                <a:lnTo>
                  <a:pt x="240808" y="1223"/>
                </a:lnTo>
                <a:lnTo>
                  <a:pt x="245311" y="815"/>
                </a:lnTo>
                <a:lnTo>
                  <a:pt x="250219" y="543"/>
                </a:lnTo>
                <a:lnTo>
                  <a:pt x="259798" y="242"/>
                </a:lnTo>
                <a:lnTo>
                  <a:pt x="272220" y="32"/>
                </a:lnTo>
                <a:lnTo>
                  <a:pt x="282893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356"/>
          <p:cNvSpPr/>
          <p:nvPr/>
        </p:nvSpPr>
        <p:spPr>
          <a:xfrm>
            <a:off x="5437822" y="1568770"/>
            <a:ext cx="248604" cy="13509"/>
          </a:xfrm>
          <a:custGeom>
            <a:avLst/>
            <a:gdLst/>
            <a:ahLst/>
            <a:cxnLst/>
            <a:rect l="0" t="0" r="0" b="0"/>
            <a:pathLst>
              <a:path w="248604" h="13509">
                <a:moveTo>
                  <a:pt x="0" y="8570"/>
                </a:moveTo>
                <a:lnTo>
                  <a:pt x="11932" y="8570"/>
                </a:lnTo>
                <a:lnTo>
                  <a:pt x="14622" y="9522"/>
                </a:lnTo>
                <a:lnTo>
                  <a:pt x="17368" y="11110"/>
                </a:lnTo>
                <a:lnTo>
                  <a:pt x="20151" y="13120"/>
                </a:lnTo>
                <a:lnTo>
                  <a:pt x="23912" y="13508"/>
                </a:lnTo>
                <a:lnTo>
                  <a:pt x="28324" y="12815"/>
                </a:lnTo>
                <a:lnTo>
                  <a:pt x="33170" y="11400"/>
                </a:lnTo>
                <a:lnTo>
                  <a:pt x="37353" y="10456"/>
                </a:lnTo>
                <a:lnTo>
                  <a:pt x="41095" y="9827"/>
                </a:lnTo>
                <a:lnTo>
                  <a:pt x="44542" y="9408"/>
                </a:lnTo>
                <a:lnTo>
                  <a:pt x="48745" y="9129"/>
                </a:lnTo>
                <a:lnTo>
                  <a:pt x="53452" y="8942"/>
                </a:lnTo>
                <a:lnTo>
                  <a:pt x="63761" y="8735"/>
                </a:lnTo>
                <a:lnTo>
                  <a:pt x="116001" y="8576"/>
                </a:lnTo>
                <a:lnTo>
                  <a:pt x="122102" y="7621"/>
                </a:lnTo>
                <a:lnTo>
                  <a:pt x="128074" y="6032"/>
                </a:lnTo>
                <a:lnTo>
                  <a:pt x="133960" y="4021"/>
                </a:lnTo>
                <a:lnTo>
                  <a:pt x="139789" y="2680"/>
                </a:lnTo>
                <a:lnTo>
                  <a:pt x="145580" y="1785"/>
                </a:lnTo>
                <a:lnTo>
                  <a:pt x="151346" y="1189"/>
                </a:lnTo>
                <a:lnTo>
                  <a:pt x="157095" y="792"/>
                </a:lnTo>
                <a:lnTo>
                  <a:pt x="162833" y="527"/>
                </a:lnTo>
                <a:lnTo>
                  <a:pt x="174287" y="232"/>
                </a:lnTo>
                <a:lnTo>
                  <a:pt x="229792" y="0"/>
                </a:lnTo>
                <a:lnTo>
                  <a:pt x="234157" y="951"/>
                </a:lnTo>
                <a:lnTo>
                  <a:pt x="238020" y="2538"/>
                </a:lnTo>
                <a:lnTo>
                  <a:pt x="248603" y="857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357"/>
          <p:cNvSpPr/>
          <p:nvPr/>
        </p:nvSpPr>
        <p:spPr>
          <a:xfrm>
            <a:off x="5900747" y="1363027"/>
            <a:ext cx="282839" cy="377178"/>
          </a:xfrm>
          <a:custGeom>
            <a:avLst/>
            <a:gdLst/>
            <a:ahLst/>
            <a:cxnLst/>
            <a:rect l="0" t="0" r="0" b="0"/>
            <a:pathLst>
              <a:path w="282839" h="377178">
                <a:moveTo>
                  <a:pt x="171440" y="0"/>
                </a:moveTo>
                <a:lnTo>
                  <a:pt x="158670" y="0"/>
                </a:lnTo>
                <a:lnTo>
                  <a:pt x="157211" y="953"/>
                </a:lnTo>
                <a:lnTo>
                  <a:pt x="156239" y="2540"/>
                </a:lnTo>
                <a:lnTo>
                  <a:pt x="155591" y="4551"/>
                </a:lnTo>
                <a:lnTo>
                  <a:pt x="153254" y="5891"/>
                </a:lnTo>
                <a:lnTo>
                  <a:pt x="145578" y="7381"/>
                </a:lnTo>
                <a:lnTo>
                  <a:pt x="138356" y="10583"/>
                </a:lnTo>
                <a:lnTo>
                  <a:pt x="135096" y="12770"/>
                </a:lnTo>
                <a:lnTo>
                  <a:pt x="128935" y="20281"/>
                </a:lnTo>
                <a:lnTo>
                  <a:pt x="125958" y="24950"/>
                </a:lnTo>
                <a:lnTo>
                  <a:pt x="117571" y="32679"/>
                </a:lnTo>
                <a:lnTo>
                  <a:pt x="112667" y="36074"/>
                </a:lnTo>
                <a:lnTo>
                  <a:pt x="107493" y="40242"/>
                </a:lnTo>
                <a:lnTo>
                  <a:pt x="102139" y="44925"/>
                </a:lnTo>
                <a:lnTo>
                  <a:pt x="92062" y="54257"/>
                </a:lnTo>
                <a:lnTo>
                  <a:pt x="84408" y="61579"/>
                </a:lnTo>
                <a:lnTo>
                  <a:pt x="77832" y="70549"/>
                </a:lnTo>
                <a:lnTo>
                  <a:pt x="71734" y="80885"/>
                </a:lnTo>
                <a:lnTo>
                  <a:pt x="65849" y="91829"/>
                </a:lnTo>
                <a:lnTo>
                  <a:pt x="57518" y="103043"/>
                </a:lnTo>
                <a:lnTo>
                  <a:pt x="52629" y="108700"/>
                </a:lnTo>
                <a:lnTo>
                  <a:pt x="44658" y="117526"/>
                </a:lnTo>
                <a:lnTo>
                  <a:pt x="37940" y="125576"/>
                </a:lnTo>
                <a:lnTo>
                  <a:pt x="31779" y="135504"/>
                </a:lnTo>
                <a:lnTo>
                  <a:pt x="25866" y="146267"/>
                </a:lnTo>
                <a:lnTo>
                  <a:pt x="17182" y="163036"/>
                </a:lnTo>
                <a:lnTo>
                  <a:pt x="12394" y="174378"/>
                </a:lnTo>
                <a:lnTo>
                  <a:pt x="10265" y="185769"/>
                </a:lnTo>
                <a:lnTo>
                  <a:pt x="6780" y="197181"/>
                </a:lnTo>
                <a:lnTo>
                  <a:pt x="3007" y="207651"/>
                </a:lnTo>
                <a:lnTo>
                  <a:pt x="1331" y="215479"/>
                </a:lnTo>
                <a:lnTo>
                  <a:pt x="586" y="224674"/>
                </a:lnTo>
                <a:lnTo>
                  <a:pt x="255" y="235110"/>
                </a:lnTo>
                <a:lnTo>
                  <a:pt x="14" y="262784"/>
                </a:lnTo>
                <a:lnTo>
                  <a:pt x="0" y="272685"/>
                </a:lnTo>
                <a:lnTo>
                  <a:pt x="950" y="277040"/>
                </a:lnTo>
                <a:lnTo>
                  <a:pt x="6836" y="288673"/>
                </a:lnTo>
                <a:lnTo>
                  <a:pt x="11923" y="298479"/>
                </a:lnTo>
                <a:lnTo>
                  <a:pt x="20141" y="310159"/>
                </a:lnTo>
                <a:lnTo>
                  <a:pt x="25774" y="319141"/>
                </a:lnTo>
                <a:lnTo>
                  <a:pt x="31452" y="328530"/>
                </a:lnTo>
                <a:lnTo>
                  <a:pt x="40003" y="339172"/>
                </a:lnTo>
                <a:lnTo>
                  <a:pt x="45714" y="345370"/>
                </a:lnTo>
                <a:lnTo>
                  <a:pt x="48570" y="347405"/>
                </a:lnTo>
                <a:lnTo>
                  <a:pt x="54284" y="349664"/>
                </a:lnTo>
                <a:lnTo>
                  <a:pt x="62538" y="353209"/>
                </a:lnTo>
                <a:lnTo>
                  <a:pt x="67406" y="355488"/>
                </a:lnTo>
                <a:lnTo>
                  <a:pt x="75355" y="360560"/>
                </a:lnTo>
                <a:lnTo>
                  <a:pt x="83016" y="365989"/>
                </a:lnTo>
                <a:lnTo>
                  <a:pt x="87726" y="368770"/>
                </a:lnTo>
                <a:lnTo>
                  <a:pt x="92771" y="371577"/>
                </a:lnTo>
                <a:lnTo>
                  <a:pt x="100916" y="374695"/>
                </a:lnTo>
                <a:lnTo>
                  <a:pt x="108664" y="376081"/>
                </a:lnTo>
                <a:lnTo>
                  <a:pt x="113397" y="376451"/>
                </a:lnTo>
                <a:lnTo>
                  <a:pt x="118457" y="376697"/>
                </a:lnTo>
                <a:lnTo>
                  <a:pt x="129159" y="376971"/>
                </a:lnTo>
                <a:lnTo>
                  <a:pt x="161236" y="377177"/>
                </a:lnTo>
                <a:lnTo>
                  <a:pt x="165590" y="376229"/>
                </a:lnTo>
                <a:lnTo>
                  <a:pt x="172967" y="372636"/>
                </a:lnTo>
                <a:lnTo>
                  <a:pt x="177221" y="371296"/>
                </a:lnTo>
                <a:lnTo>
                  <a:pt x="181961" y="370403"/>
                </a:lnTo>
                <a:lnTo>
                  <a:pt x="187027" y="369808"/>
                </a:lnTo>
                <a:lnTo>
                  <a:pt x="192309" y="368459"/>
                </a:lnTo>
                <a:lnTo>
                  <a:pt x="197735" y="366607"/>
                </a:lnTo>
                <a:lnTo>
                  <a:pt x="203258" y="364419"/>
                </a:lnTo>
                <a:lnTo>
                  <a:pt x="211934" y="359449"/>
                </a:lnTo>
                <a:lnTo>
                  <a:pt x="218965" y="354065"/>
                </a:lnTo>
                <a:lnTo>
                  <a:pt x="225265" y="348497"/>
                </a:lnTo>
                <a:lnTo>
                  <a:pt x="233780" y="342848"/>
                </a:lnTo>
                <a:lnTo>
                  <a:pt x="238717" y="340008"/>
                </a:lnTo>
                <a:lnTo>
                  <a:pt x="246744" y="334312"/>
                </a:lnTo>
                <a:lnTo>
                  <a:pt x="253486" y="328606"/>
                </a:lnTo>
                <a:lnTo>
                  <a:pt x="259657" y="322895"/>
                </a:lnTo>
                <a:lnTo>
                  <a:pt x="268487" y="314324"/>
                </a:lnTo>
                <a:lnTo>
                  <a:pt x="277135" y="305752"/>
                </a:lnTo>
                <a:lnTo>
                  <a:pt x="279052" y="302895"/>
                </a:lnTo>
                <a:lnTo>
                  <a:pt x="281180" y="297180"/>
                </a:lnTo>
                <a:lnTo>
                  <a:pt x="282546" y="285750"/>
                </a:lnTo>
                <a:lnTo>
                  <a:pt x="282816" y="274320"/>
                </a:lnTo>
                <a:lnTo>
                  <a:pt x="282838" y="271463"/>
                </a:lnTo>
                <a:lnTo>
                  <a:pt x="281900" y="268605"/>
                </a:lnTo>
                <a:lnTo>
                  <a:pt x="276982" y="260032"/>
                </a:lnTo>
                <a:lnTo>
                  <a:pt x="275498" y="254318"/>
                </a:lnTo>
                <a:lnTo>
                  <a:pt x="274149" y="252413"/>
                </a:lnTo>
                <a:lnTo>
                  <a:pt x="272298" y="251142"/>
                </a:lnTo>
                <a:lnTo>
                  <a:pt x="270111" y="250296"/>
                </a:lnTo>
                <a:lnTo>
                  <a:pt x="262483" y="244553"/>
                </a:lnTo>
                <a:lnTo>
                  <a:pt x="258805" y="243046"/>
                </a:lnTo>
                <a:lnTo>
                  <a:pt x="254448" y="242040"/>
                </a:lnTo>
                <a:lnTo>
                  <a:pt x="249639" y="241370"/>
                </a:lnTo>
                <a:lnTo>
                  <a:pt x="241755" y="240626"/>
                </a:lnTo>
                <a:lnTo>
                  <a:pt x="235076" y="240295"/>
                </a:lnTo>
                <a:lnTo>
                  <a:pt x="228933" y="240148"/>
                </a:lnTo>
                <a:lnTo>
                  <a:pt x="220119" y="240065"/>
                </a:lnTo>
                <a:lnTo>
                  <a:pt x="211808" y="242586"/>
                </a:lnTo>
                <a:lnTo>
                  <a:pt x="206925" y="244591"/>
                </a:lnTo>
                <a:lnTo>
                  <a:pt x="198958" y="249360"/>
                </a:lnTo>
                <a:lnTo>
                  <a:pt x="192243" y="254654"/>
                </a:lnTo>
                <a:lnTo>
                  <a:pt x="186083" y="260182"/>
                </a:lnTo>
                <a:lnTo>
                  <a:pt x="177260" y="268649"/>
                </a:lnTo>
                <a:lnTo>
                  <a:pt x="171487" y="276880"/>
                </a:lnTo>
                <a:lnTo>
                  <a:pt x="165746" y="285935"/>
                </a:lnTo>
                <a:lnTo>
                  <a:pt x="160020" y="293135"/>
                </a:lnTo>
                <a:lnTo>
                  <a:pt x="158111" y="297341"/>
                </a:lnTo>
                <a:lnTo>
                  <a:pt x="155991" y="307094"/>
                </a:lnTo>
                <a:lnTo>
                  <a:pt x="152509" y="317779"/>
                </a:lnTo>
                <a:lnTo>
                  <a:pt x="147786" y="327925"/>
                </a:lnTo>
                <a:lnTo>
                  <a:pt x="142512" y="335610"/>
                </a:lnTo>
                <a:lnTo>
                  <a:pt x="141677" y="338992"/>
                </a:lnTo>
                <a:lnTo>
                  <a:pt x="142074" y="342200"/>
                </a:lnTo>
                <a:lnTo>
                  <a:pt x="145001" y="349641"/>
                </a:lnTo>
                <a:lnTo>
                  <a:pt x="145659" y="358693"/>
                </a:lnTo>
                <a:lnTo>
                  <a:pt x="153940" y="368229"/>
                </a:lnTo>
                <a:lnTo>
                  <a:pt x="156677" y="368445"/>
                </a:lnTo>
                <a:lnTo>
                  <a:pt x="162868" y="36861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358"/>
          <p:cNvSpPr/>
          <p:nvPr/>
        </p:nvSpPr>
        <p:spPr>
          <a:xfrm>
            <a:off x="4366259" y="2151697"/>
            <a:ext cx="205742" cy="34260"/>
          </a:xfrm>
          <a:custGeom>
            <a:avLst/>
            <a:gdLst/>
            <a:ahLst/>
            <a:cxnLst/>
            <a:rect l="0" t="0" r="0" b="0"/>
            <a:pathLst>
              <a:path w="205742" h="34260">
                <a:moveTo>
                  <a:pt x="0" y="25717"/>
                </a:moveTo>
                <a:lnTo>
                  <a:pt x="7382" y="25717"/>
                </a:lnTo>
                <a:lnTo>
                  <a:pt x="8731" y="26670"/>
                </a:lnTo>
                <a:lnTo>
                  <a:pt x="10584" y="28258"/>
                </a:lnTo>
                <a:lnTo>
                  <a:pt x="12771" y="30268"/>
                </a:lnTo>
                <a:lnTo>
                  <a:pt x="15182" y="31609"/>
                </a:lnTo>
                <a:lnTo>
                  <a:pt x="17742" y="32503"/>
                </a:lnTo>
                <a:lnTo>
                  <a:pt x="23125" y="33496"/>
                </a:lnTo>
                <a:lnTo>
                  <a:pt x="28694" y="33937"/>
                </a:lnTo>
                <a:lnTo>
                  <a:pt x="36883" y="34133"/>
                </a:lnTo>
                <a:lnTo>
                  <a:pt x="53112" y="34259"/>
                </a:lnTo>
                <a:lnTo>
                  <a:pt x="58268" y="33317"/>
                </a:lnTo>
                <a:lnTo>
                  <a:pt x="64563" y="31736"/>
                </a:lnTo>
                <a:lnTo>
                  <a:pt x="71617" y="29730"/>
                </a:lnTo>
                <a:lnTo>
                  <a:pt x="78225" y="28392"/>
                </a:lnTo>
                <a:lnTo>
                  <a:pt x="84535" y="27501"/>
                </a:lnTo>
                <a:lnTo>
                  <a:pt x="90647" y="26906"/>
                </a:lnTo>
                <a:lnTo>
                  <a:pt x="96626" y="25558"/>
                </a:lnTo>
                <a:lnTo>
                  <a:pt x="102518" y="23706"/>
                </a:lnTo>
                <a:lnTo>
                  <a:pt x="108351" y="21519"/>
                </a:lnTo>
                <a:lnTo>
                  <a:pt x="114144" y="20061"/>
                </a:lnTo>
                <a:lnTo>
                  <a:pt x="119911" y="19089"/>
                </a:lnTo>
                <a:lnTo>
                  <a:pt x="125661" y="18441"/>
                </a:lnTo>
                <a:lnTo>
                  <a:pt x="131399" y="17057"/>
                </a:lnTo>
                <a:lnTo>
                  <a:pt x="137130" y="15181"/>
                </a:lnTo>
                <a:lnTo>
                  <a:pt x="142855" y="12978"/>
                </a:lnTo>
                <a:lnTo>
                  <a:pt x="148577" y="11510"/>
                </a:lnTo>
                <a:lnTo>
                  <a:pt x="154297" y="10531"/>
                </a:lnTo>
                <a:lnTo>
                  <a:pt x="160014" y="9878"/>
                </a:lnTo>
                <a:lnTo>
                  <a:pt x="164779" y="9443"/>
                </a:lnTo>
                <a:lnTo>
                  <a:pt x="168907" y="9153"/>
                </a:lnTo>
                <a:lnTo>
                  <a:pt x="172613" y="8959"/>
                </a:lnTo>
                <a:lnTo>
                  <a:pt x="181810" y="8744"/>
                </a:lnTo>
                <a:lnTo>
                  <a:pt x="186929" y="8687"/>
                </a:lnTo>
                <a:lnTo>
                  <a:pt x="191295" y="7696"/>
                </a:lnTo>
                <a:lnTo>
                  <a:pt x="195158" y="6083"/>
                </a:lnTo>
                <a:lnTo>
                  <a:pt x="20574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359"/>
          <p:cNvSpPr/>
          <p:nvPr/>
        </p:nvSpPr>
        <p:spPr>
          <a:xfrm>
            <a:off x="4692015" y="2040255"/>
            <a:ext cx="222700" cy="205706"/>
          </a:xfrm>
          <a:custGeom>
            <a:avLst/>
            <a:gdLst/>
            <a:ahLst/>
            <a:cxnLst/>
            <a:rect l="0" t="0" r="0" b="0"/>
            <a:pathLst>
              <a:path w="222700" h="205706">
                <a:moveTo>
                  <a:pt x="0" y="17145"/>
                </a:moveTo>
                <a:lnTo>
                  <a:pt x="4551" y="17145"/>
                </a:lnTo>
                <a:lnTo>
                  <a:pt x="6843" y="16192"/>
                </a:lnTo>
                <a:lnTo>
                  <a:pt x="13669" y="11253"/>
                </a:lnTo>
                <a:lnTo>
                  <a:pt x="15600" y="9764"/>
                </a:lnTo>
                <a:lnTo>
                  <a:pt x="21538" y="6562"/>
                </a:lnTo>
                <a:lnTo>
                  <a:pt x="25789" y="4374"/>
                </a:lnTo>
                <a:lnTo>
                  <a:pt x="30528" y="2916"/>
                </a:lnTo>
                <a:lnTo>
                  <a:pt x="35591" y="1944"/>
                </a:lnTo>
                <a:lnTo>
                  <a:pt x="40872" y="1296"/>
                </a:lnTo>
                <a:lnTo>
                  <a:pt x="46298" y="864"/>
                </a:lnTo>
                <a:lnTo>
                  <a:pt x="51820" y="576"/>
                </a:lnTo>
                <a:lnTo>
                  <a:pt x="63036" y="256"/>
                </a:lnTo>
                <a:lnTo>
                  <a:pt x="101210" y="10"/>
                </a:lnTo>
                <a:lnTo>
                  <a:pt x="129856" y="0"/>
                </a:lnTo>
                <a:lnTo>
                  <a:pt x="132291" y="953"/>
                </a:lnTo>
                <a:lnTo>
                  <a:pt x="133914" y="2540"/>
                </a:lnTo>
                <a:lnTo>
                  <a:pt x="136669" y="6844"/>
                </a:lnTo>
                <a:lnTo>
                  <a:pt x="141069" y="11931"/>
                </a:lnTo>
                <a:lnTo>
                  <a:pt x="142624" y="14622"/>
                </a:lnTo>
                <a:lnTo>
                  <a:pt x="144350" y="20151"/>
                </a:lnTo>
                <a:lnTo>
                  <a:pt x="145118" y="25783"/>
                </a:lnTo>
                <a:lnTo>
                  <a:pt x="145323" y="28619"/>
                </a:lnTo>
                <a:lnTo>
                  <a:pt x="144507" y="31461"/>
                </a:lnTo>
                <a:lnTo>
                  <a:pt x="141060" y="37160"/>
                </a:lnTo>
                <a:lnTo>
                  <a:pt x="136353" y="42868"/>
                </a:lnTo>
                <a:lnTo>
                  <a:pt x="133764" y="45723"/>
                </a:lnTo>
                <a:lnTo>
                  <a:pt x="130134" y="48580"/>
                </a:lnTo>
                <a:lnTo>
                  <a:pt x="125808" y="51436"/>
                </a:lnTo>
                <a:lnTo>
                  <a:pt x="121019" y="54293"/>
                </a:lnTo>
                <a:lnTo>
                  <a:pt x="116875" y="57150"/>
                </a:lnTo>
                <a:lnTo>
                  <a:pt x="113159" y="60008"/>
                </a:lnTo>
                <a:lnTo>
                  <a:pt x="106490" y="65722"/>
                </a:lnTo>
                <a:lnTo>
                  <a:pt x="100351" y="71437"/>
                </a:lnTo>
                <a:lnTo>
                  <a:pt x="85876" y="85576"/>
                </a:lnTo>
                <a:lnTo>
                  <a:pt x="90320" y="85681"/>
                </a:lnTo>
                <a:lnTo>
                  <a:pt x="92598" y="84743"/>
                </a:lnTo>
                <a:lnTo>
                  <a:pt x="97670" y="81161"/>
                </a:lnTo>
                <a:lnTo>
                  <a:pt x="100356" y="79824"/>
                </a:lnTo>
                <a:lnTo>
                  <a:pt x="105880" y="78340"/>
                </a:lnTo>
                <a:lnTo>
                  <a:pt x="109639" y="77944"/>
                </a:lnTo>
                <a:lnTo>
                  <a:pt x="114050" y="77680"/>
                </a:lnTo>
                <a:lnTo>
                  <a:pt x="124031" y="77387"/>
                </a:lnTo>
                <a:lnTo>
                  <a:pt x="173188" y="77161"/>
                </a:lnTo>
                <a:lnTo>
                  <a:pt x="188580" y="77155"/>
                </a:lnTo>
                <a:lnTo>
                  <a:pt x="193348" y="78106"/>
                </a:lnTo>
                <a:lnTo>
                  <a:pt x="198431" y="79693"/>
                </a:lnTo>
                <a:lnTo>
                  <a:pt x="203724" y="81704"/>
                </a:lnTo>
                <a:lnTo>
                  <a:pt x="208206" y="83996"/>
                </a:lnTo>
                <a:lnTo>
                  <a:pt x="212146" y="86478"/>
                </a:lnTo>
                <a:lnTo>
                  <a:pt x="215726" y="89084"/>
                </a:lnTo>
                <a:lnTo>
                  <a:pt x="218112" y="91774"/>
                </a:lnTo>
                <a:lnTo>
                  <a:pt x="219703" y="94520"/>
                </a:lnTo>
                <a:lnTo>
                  <a:pt x="220763" y="97303"/>
                </a:lnTo>
                <a:lnTo>
                  <a:pt x="221470" y="101064"/>
                </a:lnTo>
                <a:lnTo>
                  <a:pt x="221942" y="105476"/>
                </a:lnTo>
                <a:lnTo>
                  <a:pt x="222256" y="110322"/>
                </a:lnTo>
                <a:lnTo>
                  <a:pt x="222605" y="118247"/>
                </a:lnTo>
                <a:lnTo>
                  <a:pt x="222699" y="121694"/>
                </a:lnTo>
                <a:lnTo>
                  <a:pt x="221808" y="125896"/>
                </a:lnTo>
                <a:lnTo>
                  <a:pt x="220262" y="130603"/>
                </a:lnTo>
                <a:lnTo>
                  <a:pt x="218279" y="135646"/>
                </a:lnTo>
                <a:lnTo>
                  <a:pt x="215051" y="139961"/>
                </a:lnTo>
                <a:lnTo>
                  <a:pt x="210995" y="143789"/>
                </a:lnTo>
                <a:lnTo>
                  <a:pt x="206386" y="147294"/>
                </a:lnTo>
                <a:lnTo>
                  <a:pt x="201408" y="151536"/>
                </a:lnTo>
                <a:lnTo>
                  <a:pt x="196184" y="156269"/>
                </a:lnTo>
                <a:lnTo>
                  <a:pt x="182271" y="169492"/>
                </a:lnTo>
                <a:lnTo>
                  <a:pt x="178664" y="173002"/>
                </a:lnTo>
                <a:lnTo>
                  <a:pt x="173401" y="176294"/>
                </a:lnTo>
                <a:lnTo>
                  <a:pt x="167036" y="179442"/>
                </a:lnTo>
                <a:lnTo>
                  <a:pt x="159934" y="182493"/>
                </a:lnTo>
                <a:lnTo>
                  <a:pt x="154248" y="185479"/>
                </a:lnTo>
                <a:lnTo>
                  <a:pt x="149504" y="188423"/>
                </a:lnTo>
                <a:lnTo>
                  <a:pt x="145389" y="191338"/>
                </a:lnTo>
                <a:lnTo>
                  <a:pt x="139789" y="193281"/>
                </a:lnTo>
                <a:lnTo>
                  <a:pt x="133197" y="194576"/>
                </a:lnTo>
                <a:lnTo>
                  <a:pt x="125946" y="195440"/>
                </a:lnTo>
                <a:lnTo>
                  <a:pt x="120158" y="196968"/>
                </a:lnTo>
                <a:lnTo>
                  <a:pt x="115348" y="198939"/>
                </a:lnTo>
                <a:lnTo>
                  <a:pt x="111189" y="201206"/>
                </a:lnTo>
                <a:lnTo>
                  <a:pt x="106511" y="202717"/>
                </a:lnTo>
                <a:lnTo>
                  <a:pt x="101487" y="203725"/>
                </a:lnTo>
                <a:lnTo>
                  <a:pt x="96233" y="204396"/>
                </a:lnTo>
                <a:lnTo>
                  <a:pt x="91778" y="204844"/>
                </a:lnTo>
                <a:lnTo>
                  <a:pt x="87855" y="205143"/>
                </a:lnTo>
                <a:lnTo>
                  <a:pt x="80956" y="205474"/>
                </a:lnTo>
                <a:lnTo>
                  <a:pt x="74715" y="205622"/>
                </a:lnTo>
                <a:lnTo>
                  <a:pt x="65847" y="205705"/>
                </a:lnTo>
                <a:lnTo>
                  <a:pt x="63900" y="204764"/>
                </a:lnTo>
                <a:lnTo>
                  <a:pt x="62603" y="203184"/>
                </a:lnTo>
                <a:lnTo>
                  <a:pt x="60159" y="197519"/>
                </a:lnTo>
                <a:lnTo>
                  <a:pt x="60052" y="192721"/>
                </a:lnTo>
                <a:lnTo>
                  <a:pt x="60990" y="191345"/>
                </a:lnTo>
                <a:lnTo>
                  <a:pt x="62567" y="190428"/>
                </a:lnTo>
                <a:lnTo>
                  <a:pt x="68580" y="1885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360"/>
          <p:cNvSpPr/>
          <p:nvPr/>
        </p:nvSpPr>
        <p:spPr>
          <a:xfrm>
            <a:off x="5566409" y="2160270"/>
            <a:ext cx="248604" cy="17145"/>
          </a:xfrm>
          <a:custGeom>
            <a:avLst/>
            <a:gdLst/>
            <a:ahLst/>
            <a:cxnLst/>
            <a:rect l="0" t="0" r="0" b="0"/>
            <a:pathLst>
              <a:path w="248604" h="17145">
                <a:moveTo>
                  <a:pt x="0" y="17144"/>
                </a:moveTo>
                <a:lnTo>
                  <a:pt x="65875" y="17144"/>
                </a:lnTo>
                <a:lnTo>
                  <a:pt x="72492" y="16192"/>
                </a:lnTo>
                <a:lnTo>
                  <a:pt x="79761" y="14605"/>
                </a:lnTo>
                <a:lnTo>
                  <a:pt x="87464" y="12594"/>
                </a:lnTo>
                <a:lnTo>
                  <a:pt x="94505" y="11253"/>
                </a:lnTo>
                <a:lnTo>
                  <a:pt x="101103" y="10359"/>
                </a:lnTo>
                <a:lnTo>
                  <a:pt x="107407" y="9764"/>
                </a:lnTo>
                <a:lnTo>
                  <a:pt x="113515" y="9366"/>
                </a:lnTo>
                <a:lnTo>
                  <a:pt x="119492" y="9102"/>
                </a:lnTo>
                <a:lnTo>
                  <a:pt x="131213" y="8807"/>
                </a:lnTo>
                <a:lnTo>
                  <a:pt x="142772" y="8677"/>
                </a:lnTo>
                <a:lnTo>
                  <a:pt x="149474" y="7689"/>
                </a:lnTo>
                <a:lnTo>
                  <a:pt x="156800" y="6079"/>
                </a:lnTo>
                <a:lnTo>
                  <a:pt x="164541" y="4052"/>
                </a:lnTo>
                <a:lnTo>
                  <a:pt x="171607" y="2701"/>
                </a:lnTo>
                <a:lnTo>
                  <a:pt x="178222" y="1801"/>
                </a:lnTo>
                <a:lnTo>
                  <a:pt x="184538" y="1200"/>
                </a:lnTo>
                <a:lnTo>
                  <a:pt x="190653" y="800"/>
                </a:lnTo>
                <a:lnTo>
                  <a:pt x="196634" y="533"/>
                </a:lnTo>
                <a:lnTo>
                  <a:pt x="208361" y="237"/>
                </a:lnTo>
                <a:lnTo>
                  <a:pt x="24860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361"/>
          <p:cNvSpPr/>
          <p:nvPr/>
        </p:nvSpPr>
        <p:spPr>
          <a:xfrm>
            <a:off x="5986462" y="2014931"/>
            <a:ext cx="331351" cy="247812"/>
          </a:xfrm>
          <a:custGeom>
            <a:avLst/>
            <a:gdLst/>
            <a:ahLst/>
            <a:cxnLst/>
            <a:rect l="0" t="0" r="0" b="0"/>
            <a:pathLst>
              <a:path w="331351" h="247812">
                <a:moveTo>
                  <a:pt x="0" y="33896"/>
                </a:moveTo>
                <a:lnTo>
                  <a:pt x="0" y="29345"/>
                </a:lnTo>
                <a:lnTo>
                  <a:pt x="1905" y="28005"/>
                </a:lnTo>
                <a:lnTo>
                  <a:pt x="9102" y="26515"/>
                </a:lnTo>
                <a:lnTo>
                  <a:pt x="19313" y="25677"/>
                </a:lnTo>
                <a:lnTo>
                  <a:pt x="27951" y="22940"/>
                </a:lnTo>
                <a:lnTo>
                  <a:pt x="38140" y="18549"/>
                </a:lnTo>
                <a:lnTo>
                  <a:pt x="49019" y="13423"/>
                </a:lnTo>
                <a:lnTo>
                  <a:pt x="54587" y="11675"/>
                </a:lnTo>
                <a:lnTo>
                  <a:pt x="60204" y="10509"/>
                </a:lnTo>
                <a:lnTo>
                  <a:pt x="65853" y="9732"/>
                </a:lnTo>
                <a:lnTo>
                  <a:pt x="71525" y="8262"/>
                </a:lnTo>
                <a:lnTo>
                  <a:pt x="77210" y="6329"/>
                </a:lnTo>
                <a:lnTo>
                  <a:pt x="82907" y="4088"/>
                </a:lnTo>
                <a:lnTo>
                  <a:pt x="89561" y="2594"/>
                </a:lnTo>
                <a:lnTo>
                  <a:pt x="96855" y="1598"/>
                </a:lnTo>
                <a:lnTo>
                  <a:pt x="110674" y="491"/>
                </a:lnTo>
                <a:lnTo>
                  <a:pt x="119991" y="0"/>
                </a:lnTo>
                <a:lnTo>
                  <a:pt x="125714" y="821"/>
                </a:lnTo>
                <a:lnTo>
                  <a:pt x="132386" y="2321"/>
                </a:lnTo>
                <a:lnTo>
                  <a:pt x="139693" y="4274"/>
                </a:lnTo>
                <a:lnTo>
                  <a:pt x="145516" y="5575"/>
                </a:lnTo>
                <a:lnTo>
                  <a:pt x="154526" y="7022"/>
                </a:lnTo>
                <a:lnTo>
                  <a:pt x="164246" y="10204"/>
                </a:lnTo>
                <a:lnTo>
                  <a:pt x="173963" y="13841"/>
                </a:lnTo>
                <a:lnTo>
                  <a:pt x="181457" y="15458"/>
                </a:lnTo>
                <a:lnTo>
                  <a:pt x="183836" y="16841"/>
                </a:lnTo>
                <a:lnTo>
                  <a:pt x="185423" y="18716"/>
                </a:lnTo>
                <a:lnTo>
                  <a:pt x="186480" y="20919"/>
                </a:lnTo>
                <a:lnTo>
                  <a:pt x="187655" y="28446"/>
                </a:lnTo>
                <a:lnTo>
                  <a:pt x="187968" y="33120"/>
                </a:lnTo>
                <a:lnTo>
                  <a:pt x="187225" y="37189"/>
                </a:lnTo>
                <a:lnTo>
                  <a:pt x="183859" y="44250"/>
                </a:lnTo>
                <a:lnTo>
                  <a:pt x="179188" y="50563"/>
                </a:lnTo>
                <a:lnTo>
                  <a:pt x="173936" y="56544"/>
                </a:lnTo>
                <a:lnTo>
                  <a:pt x="168428" y="62377"/>
                </a:lnTo>
                <a:lnTo>
                  <a:pt x="159971" y="71016"/>
                </a:lnTo>
                <a:lnTo>
                  <a:pt x="151743" y="76746"/>
                </a:lnTo>
                <a:lnTo>
                  <a:pt x="142689" y="82468"/>
                </a:lnTo>
                <a:lnTo>
                  <a:pt x="135490" y="88186"/>
                </a:lnTo>
                <a:lnTo>
                  <a:pt x="133189" y="91044"/>
                </a:lnTo>
                <a:lnTo>
                  <a:pt x="131655" y="93903"/>
                </a:lnTo>
                <a:lnTo>
                  <a:pt x="128641" y="102327"/>
                </a:lnTo>
                <a:lnTo>
                  <a:pt x="137920" y="102457"/>
                </a:lnTo>
                <a:lnTo>
                  <a:pt x="153291" y="102472"/>
                </a:lnTo>
                <a:lnTo>
                  <a:pt x="158391" y="101521"/>
                </a:lnTo>
                <a:lnTo>
                  <a:pt x="163697" y="99934"/>
                </a:lnTo>
                <a:lnTo>
                  <a:pt x="169139" y="97924"/>
                </a:lnTo>
                <a:lnTo>
                  <a:pt x="175624" y="96584"/>
                </a:lnTo>
                <a:lnTo>
                  <a:pt x="182806" y="95690"/>
                </a:lnTo>
                <a:lnTo>
                  <a:pt x="190450" y="95095"/>
                </a:lnTo>
                <a:lnTo>
                  <a:pt x="198405" y="94698"/>
                </a:lnTo>
                <a:lnTo>
                  <a:pt x="214862" y="94257"/>
                </a:lnTo>
                <a:lnTo>
                  <a:pt x="223252" y="95091"/>
                </a:lnTo>
                <a:lnTo>
                  <a:pt x="231702" y="96600"/>
                </a:lnTo>
                <a:lnTo>
                  <a:pt x="240193" y="98559"/>
                </a:lnTo>
                <a:lnTo>
                  <a:pt x="247759" y="99865"/>
                </a:lnTo>
                <a:lnTo>
                  <a:pt x="254707" y="100735"/>
                </a:lnTo>
                <a:lnTo>
                  <a:pt x="261245" y="101315"/>
                </a:lnTo>
                <a:lnTo>
                  <a:pt x="267508" y="102655"/>
                </a:lnTo>
                <a:lnTo>
                  <a:pt x="273589" y="104500"/>
                </a:lnTo>
                <a:lnTo>
                  <a:pt x="279548" y="106683"/>
                </a:lnTo>
                <a:lnTo>
                  <a:pt x="285425" y="109091"/>
                </a:lnTo>
                <a:lnTo>
                  <a:pt x="291249" y="111648"/>
                </a:lnTo>
                <a:lnTo>
                  <a:pt x="297036" y="114306"/>
                </a:lnTo>
                <a:lnTo>
                  <a:pt x="306006" y="119799"/>
                </a:lnTo>
                <a:lnTo>
                  <a:pt x="314120" y="126367"/>
                </a:lnTo>
                <a:lnTo>
                  <a:pt x="318951" y="130786"/>
                </a:lnTo>
                <a:lnTo>
                  <a:pt x="324076" y="135637"/>
                </a:lnTo>
                <a:lnTo>
                  <a:pt x="327494" y="140776"/>
                </a:lnTo>
                <a:lnTo>
                  <a:pt x="329772" y="146107"/>
                </a:lnTo>
                <a:lnTo>
                  <a:pt x="331290" y="151566"/>
                </a:lnTo>
                <a:lnTo>
                  <a:pt x="331350" y="156157"/>
                </a:lnTo>
                <a:lnTo>
                  <a:pt x="330438" y="160171"/>
                </a:lnTo>
                <a:lnTo>
                  <a:pt x="328876" y="163799"/>
                </a:lnTo>
                <a:lnTo>
                  <a:pt x="324602" y="172911"/>
                </a:lnTo>
                <a:lnTo>
                  <a:pt x="322129" y="178008"/>
                </a:lnTo>
                <a:lnTo>
                  <a:pt x="318576" y="182358"/>
                </a:lnTo>
                <a:lnTo>
                  <a:pt x="309547" y="189732"/>
                </a:lnTo>
                <a:lnTo>
                  <a:pt x="304472" y="193984"/>
                </a:lnTo>
                <a:lnTo>
                  <a:pt x="299184" y="198724"/>
                </a:lnTo>
                <a:lnTo>
                  <a:pt x="293754" y="203789"/>
                </a:lnTo>
                <a:lnTo>
                  <a:pt x="288229" y="208118"/>
                </a:lnTo>
                <a:lnTo>
                  <a:pt x="282640" y="211956"/>
                </a:lnTo>
                <a:lnTo>
                  <a:pt x="277009" y="215468"/>
                </a:lnTo>
                <a:lnTo>
                  <a:pt x="271350" y="218761"/>
                </a:lnTo>
                <a:lnTo>
                  <a:pt x="259983" y="224961"/>
                </a:lnTo>
                <a:lnTo>
                  <a:pt x="253332" y="227948"/>
                </a:lnTo>
                <a:lnTo>
                  <a:pt x="246040" y="230891"/>
                </a:lnTo>
                <a:lnTo>
                  <a:pt x="238322" y="233806"/>
                </a:lnTo>
                <a:lnTo>
                  <a:pt x="230319" y="235750"/>
                </a:lnTo>
                <a:lnTo>
                  <a:pt x="222126" y="237045"/>
                </a:lnTo>
                <a:lnTo>
                  <a:pt x="213807" y="237909"/>
                </a:lnTo>
                <a:lnTo>
                  <a:pt x="205403" y="239437"/>
                </a:lnTo>
                <a:lnTo>
                  <a:pt x="196943" y="241408"/>
                </a:lnTo>
                <a:lnTo>
                  <a:pt x="188445" y="243675"/>
                </a:lnTo>
                <a:lnTo>
                  <a:pt x="180875" y="245186"/>
                </a:lnTo>
                <a:lnTo>
                  <a:pt x="173924" y="246194"/>
                </a:lnTo>
                <a:lnTo>
                  <a:pt x="167384" y="246865"/>
                </a:lnTo>
                <a:lnTo>
                  <a:pt x="161120" y="247313"/>
                </a:lnTo>
                <a:lnTo>
                  <a:pt x="155038" y="247612"/>
                </a:lnTo>
                <a:lnTo>
                  <a:pt x="149078" y="247811"/>
                </a:lnTo>
                <a:lnTo>
                  <a:pt x="144153" y="246991"/>
                </a:lnTo>
                <a:lnTo>
                  <a:pt x="136141" y="243540"/>
                </a:lnTo>
                <a:lnTo>
                  <a:pt x="126864" y="241371"/>
                </a:lnTo>
                <a:lnTo>
                  <a:pt x="121724" y="240793"/>
                </a:lnTo>
                <a:lnTo>
                  <a:pt x="117344" y="239455"/>
                </a:lnTo>
                <a:lnTo>
                  <a:pt x="109938" y="235428"/>
                </a:lnTo>
                <a:lnTo>
                  <a:pt x="100931" y="233003"/>
                </a:lnTo>
                <a:lnTo>
                  <a:pt x="88729" y="231446"/>
                </a:lnTo>
                <a:lnTo>
                  <a:pt x="84520" y="231234"/>
                </a:lnTo>
                <a:lnTo>
                  <a:pt x="77153" y="2310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362"/>
          <p:cNvSpPr/>
          <p:nvPr/>
        </p:nvSpPr>
        <p:spPr>
          <a:xfrm>
            <a:off x="3937634" y="2623185"/>
            <a:ext cx="240032" cy="282893"/>
          </a:xfrm>
          <a:custGeom>
            <a:avLst/>
            <a:gdLst/>
            <a:ahLst/>
            <a:cxnLst/>
            <a:rect l="0" t="0" r="0" b="0"/>
            <a:pathLst>
              <a:path w="240032" h="282893">
                <a:moveTo>
                  <a:pt x="0" y="0"/>
                </a:moveTo>
                <a:lnTo>
                  <a:pt x="0" y="15848"/>
                </a:lnTo>
                <a:lnTo>
                  <a:pt x="4552" y="21311"/>
                </a:lnTo>
                <a:lnTo>
                  <a:pt x="11932" y="28962"/>
                </a:lnTo>
                <a:lnTo>
                  <a:pt x="17368" y="37002"/>
                </a:lnTo>
                <a:lnTo>
                  <a:pt x="20151" y="41813"/>
                </a:lnTo>
                <a:lnTo>
                  <a:pt x="25784" y="52238"/>
                </a:lnTo>
                <a:lnTo>
                  <a:pt x="28620" y="57685"/>
                </a:lnTo>
                <a:lnTo>
                  <a:pt x="32415" y="62269"/>
                </a:lnTo>
                <a:lnTo>
                  <a:pt x="36850" y="66278"/>
                </a:lnTo>
                <a:lnTo>
                  <a:pt x="41712" y="69902"/>
                </a:lnTo>
                <a:lnTo>
                  <a:pt x="45906" y="74224"/>
                </a:lnTo>
                <a:lnTo>
                  <a:pt x="49654" y="79010"/>
                </a:lnTo>
                <a:lnTo>
                  <a:pt x="53105" y="84106"/>
                </a:lnTo>
                <a:lnTo>
                  <a:pt x="57311" y="89408"/>
                </a:lnTo>
                <a:lnTo>
                  <a:pt x="62020" y="94848"/>
                </a:lnTo>
                <a:lnTo>
                  <a:pt x="71380" y="105019"/>
                </a:lnTo>
                <a:lnTo>
                  <a:pt x="78715" y="112715"/>
                </a:lnTo>
                <a:lnTo>
                  <a:pt x="82004" y="117053"/>
                </a:lnTo>
                <a:lnTo>
                  <a:pt x="85149" y="121850"/>
                </a:lnTo>
                <a:lnTo>
                  <a:pt x="88199" y="126953"/>
                </a:lnTo>
                <a:lnTo>
                  <a:pt x="92137" y="132260"/>
                </a:lnTo>
                <a:lnTo>
                  <a:pt x="96668" y="137704"/>
                </a:lnTo>
                <a:lnTo>
                  <a:pt x="101593" y="143237"/>
                </a:lnTo>
                <a:lnTo>
                  <a:pt x="112145" y="154466"/>
                </a:lnTo>
                <a:lnTo>
                  <a:pt x="117626" y="160127"/>
                </a:lnTo>
                <a:lnTo>
                  <a:pt x="122233" y="165806"/>
                </a:lnTo>
                <a:lnTo>
                  <a:pt x="126256" y="171497"/>
                </a:lnTo>
                <a:lnTo>
                  <a:pt x="129891" y="177196"/>
                </a:lnTo>
                <a:lnTo>
                  <a:pt x="134219" y="182901"/>
                </a:lnTo>
                <a:lnTo>
                  <a:pt x="139010" y="188609"/>
                </a:lnTo>
                <a:lnTo>
                  <a:pt x="148460" y="199078"/>
                </a:lnTo>
                <a:lnTo>
                  <a:pt x="155835" y="206907"/>
                </a:lnTo>
                <a:lnTo>
                  <a:pt x="169893" y="221220"/>
                </a:lnTo>
                <a:lnTo>
                  <a:pt x="175175" y="225585"/>
                </a:lnTo>
                <a:lnTo>
                  <a:pt x="180601" y="229447"/>
                </a:lnTo>
                <a:lnTo>
                  <a:pt x="186123" y="232975"/>
                </a:lnTo>
                <a:lnTo>
                  <a:pt x="190757" y="236279"/>
                </a:lnTo>
                <a:lnTo>
                  <a:pt x="194799" y="239434"/>
                </a:lnTo>
                <a:lnTo>
                  <a:pt x="201830" y="245480"/>
                </a:lnTo>
                <a:lnTo>
                  <a:pt x="208130" y="251342"/>
                </a:lnTo>
                <a:lnTo>
                  <a:pt x="219935" y="262866"/>
                </a:lnTo>
                <a:lnTo>
                  <a:pt x="225702" y="268594"/>
                </a:lnTo>
                <a:lnTo>
                  <a:pt x="228574" y="270503"/>
                </a:lnTo>
                <a:lnTo>
                  <a:pt x="234303" y="272623"/>
                </a:lnTo>
                <a:lnTo>
                  <a:pt x="236213" y="274141"/>
                </a:lnTo>
                <a:lnTo>
                  <a:pt x="237485" y="276106"/>
                </a:lnTo>
                <a:lnTo>
                  <a:pt x="240031" y="2828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363"/>
          <p:cNvSpPr/>
          <p:nvPr/>
        </p:nvSpPr>
        <p:spPr>
          <a:xfrm>
            <a:off x="3980497" y="2614612"/>
            <a:ext cx="197169" cy="265749"/>
          </a:xfrm>
          <a:custGeom>
            <a:avLst/>
            <a:gdLst/>
            <a:ahLst/>
            <a:cxnLst/>
            <a:rect l="0" t="0" r="0" b="0"/>
            <a:pathLst>
              <a:path w="197169" h="265749">
                <a:moveTo>
                  <a:pt x="197168" y="0"/>
                </a:moveTo>
                <a:lnTo>
                  <a:pt x="192617" y="4551"/>
                </a:lnTo>
                <a:lnTo>
                  <a:pt x="191276" y="6844"/>
                </a:lnTo>
                <a:lnTo>
                  <a:pt x="189786" y="11932"/>
                </a:lnTo>
                <a:lnTo>
                  <a:pt x="187484" y="14622"/>
                </a:lnTo>
                <a:lnTo>
                  <a:pt x="184044" y="17368"/>
                </a:lnTo>
                <a:lnTo>
                  <a:pt x="179846" y="20151"/>
                </a:lnTo>
                <a:lnTo>
                  <a:pt x="176095" y="23912"/>
                </a:lnTo>
                <a:lnTo>
                  <a:pt x="172642" y="28324"/>
                </a:lnTo>
                <a:lnTo>
                  <a:pt x="169387" y="33170"/>
                </a:lnTo>
                <a:lnTo>
                  <a:pt x="165312" y="38306"/>
                </a:lnTo>
                <a:lnTo>
                  <a:pt x="160690" y="43635"/>
                </a:lnTo>
                <a:lnTo>
                  <a:pt x="155705" y="49092"/>
                </a:lnTo>
                <a:lnTo>
                  <a:pt x="151428" y="55588"/>
                </a:lnTo>
                <a:lnTo>
                  <a:pt x="147625" y="62776"/>
                </a:lnTo>
                <a:lnTo>
                  <a:pt x="144136" y="70426"/>
                </a:lnTo>
                <a:lnTo>
                  <a:pt x="139906" y="77431"/>
                </a:lnTo>
                <a:lnTo>
                  <a:pt x="135181" y="84006"/>
                </a:lnTo>
                <a:lnTo>
                  <a:pt x="130125" y="90294"/>
                </a:lnTo>
                <a:lnTo>
                  <a:pt x="123898" y="97343"/>
                </a:lnTo>
                <a:lnTo>
                  <a:pt x="109358" y="112796"/>
                </a:lnTo>
                <a:lnTo>
                  <a:pt x="89659" y="133010"/>
                </a:lnTo>
                <a:lnTo>
                  <a:pt x="84537" y="140109"/>
                </a:lnTo>
                <a:lnTo>
                  <a:pt x="80171" y="147698"/>
                </a:lnTo>
                <a:lnTo>
                  <a:pt x="76308" y="155616"/>
                </a:lnTo>
                <a:lnTo>
                  <a:pt x="71826" y="162799"/>
                </a:lnTo>
                <a:lnTo>
                  <a:pt x="66935" y="169492"/>
                </a:lnTo>
                <a:lnTo>
                  <a:pt x="61768" y="175860"/>
                </a:lnTo>
                <a:lnTo>
                  <a:pt x="56418" y="182010"/>
                </a:lnTo>
                <a:lnTo>
                  <a:pt x="50948" y="188015"/>
                </a:lnTo>
                <a:lnTo>
                  <a:pt x="45395" y="193923"/>
                </a:lnTo>
                <a:lnTo>
                  <a:pt x="40741" y="199767"/>
                </a:lnTo>
                <a:lnTo>
                  <a:pt x="36686" y="205568"/>
                </a:lnTo>
                <a:lnTo>
                  <a:pt x="33030" y="211340"/>
                </a:lnTo>
                <a:lnTo>
                  <a:pt x="29640" y="217094"/>
                </a:lnTo>
                <a:lnTo>
                  <a:pt x="26427" y="222834"/>
                </a:lnTo>
                <a:lnTo>
                  <a:pt x="23333" y="228566"/>
                </a:lnTo>
                <a:lnTo>
                  <a:pt x="20318" y="233340"/>
                </a:lnTo>
                <a:lnTo>
                  <a:pt x="14428" y="241184"/>
                </a:lnTo>
                <a:lnTo>
                  <a:pt x="11175" y="247846"/>
                </a:lnTo>
                <a:lnTo>
                  <a:pt x="10307" y="250955"/>
                </a:lnTo>
                <a:lnTo>
                  <a:pt x="6803" y="256951"/>
                </a:lnTo>
                <a:lnTo>
                  <a:pt x="0" y="26574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364"/>
          <p:cNvSpPr/>
          <p:nvPr/>
        </p:nvSpPr>
        <p:spPr>
          <a:xfrm>
            <a:off x="3886200" y="2923222"/>
            <a:ext cx="540068" cy="68581"/>
          </a:xfrm>
          <a:custGeom>
            <a:avLst/>
            <a:gdLst/>
            <a:ahLst/>
            <a:cxnLst/>
            <a:rect l="0" t="0" r="0" b="0"/>
            <a:pathLst>
              <a:path w="540068" h="68581">
                <a:moveTo>
                  <a:pt x="0" y="68580"/>
                </a:moveTo>
                <a:lnTo>
                  <a:pt x="32331" y="68580"/>
                </a:lnTo>
                <a:lnTo>
                  <a:pt x="36794" y="67628"/>
                </a:lnTo>
                <a:lnTo>
                  <a:pt x="40721" y="66040"/>
                </a:lnTo>
                <a:lnTo>
                  <a:pt x="44293" y="64029"/>
                </a:lnTo>
                <a:lnTo>
                  <a:pt x="49531" y="62688"/>
                </a:lnTo>
                <a:lnTo>
                  <a:pt x="62971" y="61199"/>
                </a:lnTo>
                <a:lnTo>
                  <a:pt x="70555" y="59849"/>
                </a:lnTo>
                <a:lnTo>
                  <a:pt x="78470" y="57997"/>
                </a:lnTo>
                <a:lnTo>
                  <a:pt x="86602" y="55810"/>
                </a:lnTo>
                <a:lnTo>
                  <a:pt x="93930" y="54352"/>
                </a:lnTo>
                <a:lnTo>
                  <a:pt x="107151" y="52731"/>
                </a:lnTo>
                <a:lnTo>
                  <a:pt x="115249" y="51347"/>
                </a:lnTo>
                <a:lnTo>
                  <a:pt x="124458" y="49471"/>
                </a:lnTo>
                <a:lnTo>
                  <a:pt x="134406" y="47268"/>
                </a:lnTo>
                <a:lnTo>
                  <a:pt x="143897" y="45800"/>
                </a:lnTo>
                <a:lnTo>
                  <a:pt x="153081" y="44821"/>
                </a:lnTo>
                <a:lnTo>
                  <a:pt x="162061" y="44168"/>
                </a:lnTo>
                <a:lnTo>
                  <a:pt x="171858" y="42780"/>
                </a:lnTo>
                <a:lnTo>
                  <a:pt x="182200" y="40903"/>
                </a:lnTo>
                <a:lnTo>
                  <a:pt x="192904" y="38699"/>
                </a:lnTo>
                <a:lnTo>
                  <a:pt x="202897" y="37229"/>
                </a:lnTo>
                <a:lnTo>
                  <a:pt x="212418" y="36250"/>
                </a:lnTo>
                <a:lnTo>
                  <a:pt x="221621" y="35596"/>
                </a:lnTo>
                <a:lnTo>
                  <a:pt x="231568" y="34208"/>
                </a:lnTo>
                <a:lnTo>
                  <a:pt x="242008" y="32331"/>
                </a:lnTo>
                <a:lnTo>
                  <a:pt x="252778" y="30126"/>
                </a:lnTo>
                <a:lnTo>
                  <a:pt x="263769" y="28657"/>
                </a:lnTo>
                <a:lnTo>
                  <a:pt x="274906" y="27677"/>
                </a:lnTo>
                <a:lnTo>
                  <a:pt x="286141" y="27024"/>
                </a:lnTo>
                <a:lnTo>
                  <a:pt x="297440" y="25636"/>
                </a:lnTo>
                <a:lnTo>
                  <a:pt x="308783" y="23758"/>
                </a:lnTo>
                <a:lnTo>
                  <a:pt x="320156" y="21554"/>
                </a:lnTo>
                <a:lnTo>
                  <a:pt x="331547" y="20084"/>
                </a:lnTo>
                <a:lnTo>
                  <a:pt x="342951" y="19104"/>
                </a:lnTo>
                <a:lnTo>
                  <a:pt x="354364" y="18451"/>
                </a:lnTo>
                <a:lnTo>
                  <a:pt x="364830" y="17063"/>
                </a:lnTo>
                <a:lnTo>
                  <a:pt x="374665" y="15186"/>
                </a:lnTo>
                <a:lnTo>
                  <a:pt x="384079" y="12981"/>
                </a:lnTo>
                <a:lnTo>
                  <a:pt x="393213" y="11512"/>
                </a:lnTo>
                <a:lnTo>
                  <a:pt x="402159" y="10532"/>
                </a:lnTo>
                <a:lnTo>
                  <a:pt x="410981" y="9879"/>
                </a:lnTo>
                <a:lnTo>
                  <a:pt x="419720" y="9443"/>
                </a:lnTo>
                <a:lnTo>
                  <a:pt x="437050" y="8960"/>
                </a:lnTo>
                <a:lnTo>
                  <a:pt x="444719" y="7878"/>
                </a:lnTo>
                <a:lnTo>
                  <a:pt x="451736" y="6205"/>
                </a:lnTo>
                <a:lnTo>
                  <a:pt x="458320" y="4136"/>
                </a:lnTo>
                <a:lnTo>
                  <a:pt x="465567" y="2758"/>
                </a:lnTo>
                <a:lnTo>
                  <a:pt x="481238" y="1226"/>
                </a:lnTo>
                <a:lnTo>
                  <a:pt x="495189" y="545"/>
                </a:lnTo>
                <a:lnTo>
                  <a:pt x="507739" y="242"/>
                </a:lnTo>
                <a:lnTo>
                  <a:pt x="54006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365"/>
          <p:cNvSpPr/>
          <p:nvPr/>
        </p:nvSpPr>
        <p:spPr>
          <a:xfrm>
            <a:off x="4074943" y="3077558"/>
            <a:ext cx="274173" cy="274277"/>
          </a:xfrm>
          <a:custGeom>
            <a:avLst/>
            <a:gdLst/>
            <a:ahLst/>
            <a:cxnLst/>
            <a:rect l="0" t="0" r="0" b="0"/>
            <a:pathLst>
              <a:path w="274173" h="274277">
                <a:moveTo>
                  <a:pt x="94149" y="8542"/>
                </a:moveTo>
                <a:lnTo>
                  <a:pt x="98700" y="8542"/>
                </a:lnTo>
                <a:lnTo>
                  <a:pt x="100993" y="7589"/>
                </a:lnTo>
                <a:lnTo>
                  <a:pt x="108771" y="2650"/>
                </a:lnTo>
                <a:lnTo>
                  <a:pt x="114300" y="1161"/>
                </a:lnTo>
                <a:lnTo>
                  <a:pt x="122473" y="499"/>
                </a:lnTo>
                <a:lnTo>
                  <a:pt x="131502" y="204"/>
                </a:lnTo>
                <a:lnTo>
                  <a:pt x="142894" y="39"/>
                </a:lnTo>
                <a:lnTo>
                  <a:pt x="152643" y="0"/>
                </a:lnTo>
                <a:lnTo>
                  <a:pt x="157910" y="942"/>
                </a:lnTo>
                <a:lnTo>
                  <a:pt x="163326" y="2523"/>
                </a:lnTo>
                <a:lnTo>
                  <a:pt x="168842" y="4529"/>
                </a:lnTo>
                <a:lnTo>
                  <a:pt x="173472" y="5867"/>
                </a:lnTo>
                <a:lnTo>
                  <a:pt x="181156" y="7353"/>
                </a:lnTo>
                <a:lnTo>
                  <a:pt x="187746" y="10553"/>
                </a:lnTo>
                <a:lnTo>
                  <a:pt x="194803" y="15151"/>
                </a:lnTo>
                <a:lnTo>
                  <a:pt x="199351" y="17710"/>
                </a:lnTo>
                <a:lnTo>
                  <a:pt x="204289" y="20369"/>
                </a:lnTo>
                <a:lnTo>
                  <a:pt x="207581" y="24047"/>
                </a:lnTo>
                <a:lnTo>
                  <a:pt x="209775" y="28403"/>
                </a:lnTo>
                <a:lnTo>
                  <a:pt x="211238" y="33213"/>
                </a:lnTo>
                <a:lnTo>
                  <a:pt x="215404" y="41096"/>
                </a:lnTo>
                <a:lnTo>
                  <a:pt x="217848" y="44532"/>
                </a:lnTo>
                <a:lnTo>
                  <a:pt x="219477" y="48728"/>
                </a:lnTo>
                <a:lnTo>
                  <a:pt x="220564" y="53430"/>
                </a:lnTo>
                <a:lnTo>
                  <a:pt x="221288" y="58470"/>
                </a:lnTo>
                <a:lnTo>
                  <a:pt x="222093" y="66609"/>
                </a:lnTo>
                <a:lnTo>
                  <a:pt x="222450" y="74355"/>
                </a:lnTo>
                <a:lnTo>
                  <a:pt x="222609" y="84147"/>
                </a:lnTo>
                <a:lnTo>
                  <a:pt x="221699" y="89425"/>
                </a:lnTo>
                <a:lnTo>
                  <a:pt x="220140" y="94849"/>
                </a:lnTo>
                <a:lnTo>
                  <a:pt x="218148" y="100370"/>
                </a:lnTo>
                <a:lnTo>
                  <a:pt x="215867" y="105955"/>
                </a:lnTo>
                <a:lnTo>
                  <a:pt x="213395" y="111584"/>
                </a:lnTo>
                <a:lnTo>
                  <a:pt x="208107" y="122918"/>
                </a:lnTo>
                <a:lnTo>
                  <a:pt x="194116" y="151427"/>
                </a:lnTo>
                <a:lnTo>
                  <a:pt x="190322" y="157138"/>
                </a:lnTo>
                <a:lnTo>
                  <a:pt x="185886" y="162851"/>
                </a:lnTo>
                <a:lnTo>
                  <a:pt x="181025" y="168565"/>
                </a:lnTo>
                <a:lnTo>
                  <a:pt x="176831" y="174278"/>
                </a:lnTo>
                <a:lnTo>
                  <a:pt x="173083" y="179993"/>
                </a:lnTo>
                <a:lnTo>
                  <a:pt x="169632" y="185707"/>
                </a:lnTo>
                <a:lnTo>
                  <a:pt x="165426" y="191422"/>
                </a:lnTo>
                <a:lnTo>
                  <a:pt x="160717" y="197137"/>
                </a:lnTo>
                <a:lnTo>
                  <a:pt x="155673" y="202852"/>
                </a:lnTo>
                <a:lnTo>
                  <a:pt x="144988" y="214282"/>
                </a:lnTo>
                <a:lnTo>
                  <a:pt x="122606" y="237142"/>
                </a:lnTo>
                <a:lnTo>
                  <a:pt x="116930" y="241904"/>
                </a:lnTo>
                <a:lnTo>
                  <a:pt x="111242" y="246032"/>
                </a:lnTo>
                <a:lnTo>
                  <a:pt x="105544" y="249736"/>
                </a:lnTo>
                <a:lnTo>
                  <a:pt x="99840" y="253158"/>
                </a:lnTo>
                <a:lnTo>
                  <a:pt x="94133" y="256391"/>
                </a:lnTo>
                <a:lnTo>
                  <a:pt x="88424" y="259500"/>
                </a:lnTo>
                <a:lnTo>
                  <a:pt x="83665" y="262524"/>
                </a:lnTo>
                <a:lnTo>
                  <a:pt x="75837" y="268425"/>
                </a:lnTo>
                <a:lnTo>
                  <a:pt x="71463" y="270380"/>
                </a:lnTo>
                <a:lnTo>
                  <a:pt x="66643" y="271683"/>
                </a:lnTo>
                <a:lnTo>
                  <a:pt x="61524" y="272552"/>
                </a:lnTo>
                <a:lnTo>
                  <a:pt x="53297" y="273517"/>
                </a:lnTo>
                <a:lnTo>
                  <a:pt x="46465" y="273946"/>
                </a:lnTo>
                <a:lnTo>
                  <a:pt x="40254" y="274137"/>
                </a:lnTo>
                <a:lnTo>
                  <a:pt x="25621" y="274269"/>
                </a:lnTo>
                <a:lnTo>
                  <a:pt x="22747" y="274276"/>
                </a:lnTo>
                <a:lnTo>
                  <a:pt x="19877" y="273328"/>
                </a:lnTo>
                <a:lnTo>
                  <a:pt x="14150" y="269734"/>
                </a:lnTo>
                <a:lnTo>
                  <a:pt x="8429" y="264962"/>
                </a:lnTo>
                <a:lnTo>
                  <a:pt x="5570" y="262356"/>
                </a:lnTo>
                <a:lnTo>
                  <a:pt x="3664" y="259666"/>
                </a:lnTo>
                <a:lnTo>
                  <a:pt x="1546" y="254138"/>
                </a:lnTo>
                <a:lnTo>
                  <a:pt x="353" y="245670"/>
                </a:lnTo>
                <a:lnTo>
                  <a:pt x="75" y="237440"/>
                </a:lnTo>
                <a:lnTo>
                  <a:pt x="0" y="232578"/>
                </a:lnTo>
                <a:lnTo>
                  <a:pt x="903" y="228384"/>
                </a:lnTo>
                <a:lnTo>
                  <a:pt x="4446" y="221184"/>
                </a:lnTo>
                <a:lnTo>
                  <a:pt x="9196" y="214810"/>
                </a:lnTo>
                <a:lnTo>
                  <a:pt x="14482" y="207849"/>
                </a:lnTo>
                <a:lnTo>
                  <a:pt x="17226" y="203325"/>
                </a:lnTo>
                <a:lnTo>
                  <a:pt x="20007" y="198405"/>
                </a:lnTo>
                <a:lnTo>
                  <a:pt x="28177" y="190398"/>
                </a:lnTo>
                <a:lnTo>
                  <a:pt x="33022" y="186929"/>
                </a:lnTo>
                <a:lnTo>
                  <a:pt x="38158" y="183664"/>
                </a:lnTo>
                <a:lnTo>
                  <a:pt x="43487" y="180535"/>
                </a:lnTo>
                <a:lnTo>
                  <a:pt x="48944" y="177496"/>
                </a:lnTo>
                <a:lnTo>
                  <a:pt x="53535" y="174518"/>
                </a:lnTo>
                <a:lnTo>
                  <a:pt x="61176" y="168669"/>
                </a:lnTo>
                <a:lnTo>
                  <a:pt x="65500" y="166728"/>
                </a:lnTo>
                <a:lnTo>
                  <a:pt x="70287" y="165434"/>
                </a:lnTo>
                <a:lnTo>
                  <a:pt x="75383" y="164572"/>
                </a:lnTo>
                <a:lnTo>
                  <a:pt x="80686" y="163997"/>
                </a:lnTo>
                <a:lnTo>
                  <a:pt x="86127" y="163613"/>
                </a:lnTo>
                <a:lnTo>
                  <a:pt x="96298" y="163187"/>
                </a:lnTo>
                <a:lnTo>
                  <a:pt x="103994" y="162998"/>
                </a:lnTo>
                <a:lnTo>
                  <a:pt x="122784" y="162892"/>
                </a:lnTo>
                <a:lnTo>
                  <a:pt x="128479" y="163829"/>
                </a:lnTo>
                <a:lnTo>
                  <a:pt x="133228" y="165407"/>
                </a:lnTo>
                <a:lnTo>
                  <a:pt x="168724" y="182999"/>
                </a:lnTo>
                <a:lnTo>
                  <a:pt x="173393" y="186759"/>
                </a:lnTo>
                <a:lnTo>
                  <a:pt x="177459" y="191171"/>
                </a:lnTo>
                <a:lnTo>
                  <a:pt x="181122" y="196017"/>
                </a:lnTo>
                <a:lnTo>
                  <a:pt x="187731" y="203941"/>
                </a:lnTo>
                <a:lnTo>
                  <a:pt x="193844" y="210638"/>
                </a:lnTo>
                <a:lnTo>
                  <a:pt x="202640" y="219764"/>
                </a:lnTo>
                <a:lnTo>
                  <a:pt x="208407" y="225608"/>
                </a:lnTo>
                <a:lnTo>
                  <a:pt x="216685" y="231381"/>
                </a:lnTo>
                <a:lnTo>
                  <a:pt x="221560" y="234253"/>
                </a:lnTo>
                <a:lnTo>
                  <a:pt x="229516" y="237445"/>
                </a:lnTo>
                <a:lnTo>
                  <a:pt x="232971" y="238297"/>
                </a:lnTo>
                <a:lnTo>
                  <a:pt x="235274" y="239817"/>
                </a:lnTo>
                <a:lnTo>
                  <a:pt x="236810" y="241782"/>
                </a:lnTo>
                <a:lnTo>
                  <a:pt x="237834" y="244045"/>
                </a:lnTo>
                <a:lnTo>
                  <a:pt x="239469" y="245554"/>
                </a:lnTo>
                <a:lnTo>
                  <a:pt x="241512" y="246560"/>
                </a:lnTo>
                <a:lnTo>
                  <a:pt x="247274" y="248630"/>
                </a:lnTo>
                <a:lnTo>
                  <a:pt x="251477" y="250515"/>
                </a:lnTo>
                <a:lnTo>
                  <a:pt x="262810" y="255835"/>
                </a:lnTo>
                <a:lnTo>
                  <a:pt x="266899" y="256562"/>
                </a:lnTo>
                <a:lnTo>
                  <a:pt x="274172" y="25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366"/>
          <p:cNvSpPr/>
          <p:nvPr/>
        </p:nvSpPr>
        <p:spPr>
          <a:xfrm>
            <a:off x="4786312" y="2828925"/>
            <a:ext cx="240031" cy="42863"/>
          </a:xfrm>
          <a:custGeom>
            <a:avLst/>
            <a:gdLst/>
            <a:ahLst/>
            <a:cxnLst/>
            <a:rect l="0" t="0" r="0" b="0"/>
            <a:pathLst>
              <a:path w="240031" h="42863">
                <a:moveTo>
                  <a:pt x="0" y="42862"/>
                </a:moveTo>
                <a:lnTo>
                  <a:pt x="0" y="38311"/>
                </a:lnTo>
                <a:lnTo>
                  <a:pt x="953" y="36970"/>
                </a:lnTo>
                <a:lnTo>
                  <a:pt x="2540" y="36077"/>
                </a:lnTo>
                <a:lnTo>
                  <a:pt x="7381" y="34643"/>
                </a:lnTo>
                <a:lnTo>
                  <a:pt x="13123" y="34446"/>
                </a:lnTo>
                <a:lnTo>
                  <a:pt x="36912" y="34299"/>
                </a:lnTo>
                <a:lnTo>
                  <a:pt x="40801" y="33343"/>
                </a:lnTo>
                <a:lnTo>
                  <a:pt x="45298" y="31754"/>
                </a:lnTo>
                <a:lnTo>
                  <a:pt x="50201" y="29741"/>
                </a:lnTo>
                <a:lnTo>
                  <a:pt x="55375" y="28400"/>
                </a:lnTo>
                <a:lnTo>
                  <a:pt x="60729" y="27506"/>
                </a:lnTo>
                <a:lnTo>
                  <a:pt x="66203" y="26909"/>
                </a:lnTo>
                <a:lnTo>
                  <a:pt x="71758" y="26512"/>
                </a:lnTo>
                <a:lnTo>
                  <a:pt x="77367" y="26247"/>
                </a:lnTo>
                <a:lnTo>
                  <a:pt x="83010" y="26071"/>
                </a:lnTo>
                <a:lnTo>
                  <a:pt x="89630" y="25000"/>
                </a:lnTo>
                <a:lnTo>
                  <a:pt x="96901" y="23334"/>
                </a:lnTo>
                <a:lnTo>
                  <a:pt x="104606" y="21271"/>
                </a:lnTo>
                <a:lnTo>
                  <a:pt x="111647" y="19895"/>
                </a:lnTo>
                <a:lnTo>
                  <a:pt x="118247" y="18978"/>
                </a:lnTo>
                <a:lnTo>
                  <a:pt x="124551" y="18367"/>
                </a:lnTo>
                <a:lnTo>
                  <a:pt x="130659" y="17960"/>
                </a:lnTo>
                <a:lnTo>
                  <a:pt x="136636" y="17688"/>
                </a:lnTo>
                <a:lnTo>
                  <a:pt x="142526" y="17507"/>
                </a:lnTo>
                <a:lnTo>
                  <a:pt x="148357" y="16434"/>
                </a:lnTo>
                <a:lnTo>
                  <a:pt x="154150" y="14766"/>
                </a:lnTo>
                <a:lnTo>
                  <a:pt x="159917" y="12701"/>
                </a:lnTo>
                <a:lnTo>
                  <a:pt x="166619" y="11325"/>
                </a:lnTo>
                <a:lnTo>
                  <a:pt x="173944" y="10407"/>
                </a:lnTo>
                <a:lnTo>
                  <a:pt x="181685" y="9796"/>
                </a:lnTo>
                <a:lnTo>
                  <a:pt x="188751" y="8435"/>
                </a:lnTo>
                <a:lnTo>
                  <a:pt x="195366" y="6576"/>
                </a:lnTo>
                <a:lnTo>
                  <a:pt x="201682" y="4384"/>
                </a:lnTo>
                <a:lnTo>
                  <a:pt x="207797" y="2922"/>
                </a:lnTo>
                <a:lnTo>
                  <a:pt x="213779" y="1948"/>
                </a:lnTo>
                <a:lnTo>
                  <a:pt x="219672" y="1298"/>
                </a:lnTo>
                <a:lnTo>
                  <a:pt x="224553" y="866"/>
                </a:lnTo>
                <a:lnTo>
                  <a:pt x="228760" y="577"/>
                </a:lnTo>
                <a:lnTo>
                  <a:pt x="24003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367"/>
          <p:cNvSpPr/>
          <p:nvPr/>
        </p:nvSpPr>
        <p:spPr>
          <a:xfrm>
            <a:off x="4880609" y="2888932"/>
            <a:ext cx="240032" cy="34186"/>
          </a:xfrm>
          <a:custGeom>
            <a:avLst/>
            <a:gdLst/>
            <a:ahLst/>
            <a:cxnLst/>
            <a:rect l="0" t="0" r="0" b="0"/>
            <a:pathLst>
              <a:path w="240032" h="34186">
                <a:moveTo>
                  <a:pt x="0" y="25718"/>
                </a:moveTo>
                <a:lnTo>
                  <a:pt x="0" y="30269"/>
                </a:lnTo>
                <a:lnTo>
                  <a:pt x="953" y="31609"/>
                </a:lnTo>
                <a:lnTo>
                  <a:pt x="2541" y="32503"/>
                </a:lnTo>
                <a:lnTo>
                  <a:pt x="7382" y="33937"/>
                </a:lnTo>
                <a:lnTo>
                  <a:pt x="12771" y="34185"/>
                </a:lnTo>
                <a:lnTo>
                  <a:pt x="16134" y="33268"/>
                </a:lnTo>
                <a:lnTo>
                  <a:pt x="20281" y="31704"/>
                </a:lnTo>
                <a:lnTo>
                  <a:pt x="24951" y="29708"/>
                </a:lnTo>
                <a:lnTo>
                  <a:pt x="29969" y="28378"/>
                </a:lnTo>
                <a:lnTo>
                  <a:pt x="35220" y="27491"/>
                </a:lnTo>
                <a:lnTo>
                  <a:pt x="40625" y="26900"/>
                </a:lnTo>
                <a:lnTo>
                  <a:pt x="46134" y="26506"/>
                </a:lnTo>
                <a:lnTo>
                  <a:pt x="51711" y="26243"/>
                </a:lnTo>
                <a:lnTo>
                  <a:pt x="62988" y="25951"/>
                </a:lnTo>
                <a:lnTo>
                  <a:pt x="74350" y="25821"/>
                </a:lnTo>
                <a:lnTo>
                  <a:pt x="80047" y="24834"/>
                </a:lnTo>
                <a:lnTo>
                  <a:pt x="85750" y="23224"/>
                </a:lnTo>
                <a:lnTo>
                  <a:pt x="91457" y="21197"/>
                </a:lnTo>
                <a:lnTo>
                  <a:pt x="98118" y="19847"/>
                </a:lnTo>
                <a:lnTo>
                  <a:pt x="105418" y="18946"/>
                </a:lnTo>
                <a:lnTo>
                  <a:pt x="113142" y="18346"/>
                </a:lnTo>
                <a:lnTo>
                  <a:pt x="120195" y="17945"/>
                </a:lnTo>
                <a:lnTo>
                  <a:pt x="133113" y="17501"/>
                </a:lnTo>
                <a:lnTo>
                  <a:pt x="140177" y="16430"/>
                </a:lnTo>
                <a:lnTo>
                  <a:pt x="147744" y="14763"/>
                </a:lnTo>
                <a:lnTo>
                  <a:pt x="155646" y="12699"/>
                </a:lnTo>
                <a:lnTo>
                  <a:pt x="162819" y="11324"/>
                </a:lnTo>
                <a:lnTo>
                  <a:pt x="169506" y="10407"/>
                </a:lnTo>
                <a:lnTo>
                  <a:pt x="175869" y="9795"/>
                </a:lnTo>
                <a:lnTo>
                  <a:pt x="181064" y="8435"/>
                </a:lnTo>
                <a:lnTo>
                  <a:pt x="185480" y="6576"/>
                </a:lnTo>
                <a:lnTo>
                  <a:pt x="189376" y="4384"/>
                </a:lnTo>
                <a:lnTo>
                  <a:pt x="193878" y="2923"/>
                </a:lnTo>
                <a:lnTo>
                  <a:pt x="198785" y="1949"/>
                </a:lnTo>
                <a:lnTo>
                  <a:pt x="203961" y="1299"/>
                </a:lnTo>
                <a:lnTo>
                  <a:pt x="209317" y="866"/>
                </a:lnTo>
                <a:lnTo>
                  <a:pt x="214792" y="577"/>
                </a:lnTo>
                <a:lnTo>
                  <a:pt x="229060" y="171"/>
                </a:lnTo>
                <a:lnTo>
                  <a:pt x="24003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368"/>
          <p:cNvSpPr/>
          <p:nvPr/>
        </p:nvSpPr>
        <p:spPr>
          <a:xfrm>
            <a:off x="5394959" y="2666057"/>
            <a:ext cx="282461" cy="257166"/>
          </a:xfrm>
          <a:custGeom>
            <a:avLst/>
            <a:gdLst/>
            <a:ahLst/>
            <a:cxnLst/>
            <a:rect l="0" t="0" r="0" b="0"/>
            <a:pathLst>
              <a:path w="282461" h="257166">
                <a:moveTo>
                  <a:pt x="0" y="34280"/>
                </a:moveTo>
                <a:lnTo>
                  <a:pt x="4552" y="34280"/>
                </a:lnTo>
                <a:lnTo>
                  <a:pt x="6844" y="33328"/>
                </a:lnTo>
                <a:lnTo>
                  <a:pt x="14622" y="28388"/>
                </a:lnTo>
                <a:lnTo>
                  <a:pt x="22959" y="25550"/>
                </a:lnTo>
                <a:lnTo>
                  <a:pt x="28620" y="21510"/>
                </a:lnTo>
                <a:lnTo>
                  <a:pt x="36850" y="16539"/>
                </a:lnTo>
                <a:lnTo>
                  <a:pt x="41712" y="13881"/>
                </a:lnTo>
                <a:lnTo>
                  <a:pt x="47811" y="12108"/>
                </a:lnTo>
                <a:lnTo>
                  <a:pt x="54734" y="10926"/>
                </a:lnTo>
                <a:lnTo>
                  <a:pt x="62207" y="10138"/>
                </a:lnTo>
                <a:lnTo>
                  <a:pt x="69094" y="8661"/>
                </a:lnTo>
                <a:lnTo>
                  <a:pt x="75591" y="6723"/>
                </a:lnTo>
                <a:lnTo>
                  <a:pt x="81826" y="4479"/>
                </a:lnTo>
                <a:lnTo>
                  <a:pt x="87888" y="2982"/>
                </a:lnTo>
                <a:lnTo>
                  <a:pt x="93835" y="1985"/>
                </a:lnTo>
                <a:lnTo>
                  <a:pt x="99704" y="1320"/>
                </a:lnTo>
                <a:lnTo>
                  <a:pt x="105522" y="877"/>
                </a:lnTo>
                <a:lnTo>
                  <a:pt x="111306" y="581"/>
                </a:lnTo>
                <a:lnTo>
                  <a:pt x="122812" y="253"/>
                </a:lnTo>
                <a:lnTo>
                  <a:pt x="162875" y="6"/>
                </a:lnTo>
                <a:lnTo>
                  <a:pt x="168590" y="0"/>
                </a:lnTo>
                <a:lnTo>
                  <a:pt x="173354" y="949"/>
                </a:lnTo>
                <a:lnTo>
                  <a:pt x="181186" y="4544"/>
                </a:lnTo>
                <a:lnTo>
                  <a:pt x="187843" y="9317"/>
                </a:lnTo>
                <a:lnTo>
                  <a:pt x="190951" y="11923"/>
                </a:lnTo>
                <a:lnTo>
                  <a:pt x="193023" y="14613"/>
                </a:lnTo>
                <a:lnTo>
                  <a:pt x="195326" y="20142"/>
                </a:lnTo>
                <a:lnTo>
                  <a:pt x="196349" y="25774"/>
                </a:lnTo>
                <a:lnTo>
                  <a:pt x="196622" y="28609"/>
                </a:lnTo>
                <a:lnTo>
                  <a:pt x="195852" y="31452"/>
                </a:lnTo>
                <a:lnTo>
                  <a:pt x="192455" y="37151"/>
                </a:lnTo>
                <a:lnTo>
                  <a:pt x="189264" y="40956"/>
                </a:lnTo>
                <a:lnTo>
                  <a:pt x="185231" y="45399"/>
                </a:lnTo>
                <a:lnTo>
                  <a:pt x="172994" y="58212"/>
                </a:lnTo>
                <a:lnTo>
                  <a:pt x="155775" y="75626"/>
                </a:lnTo>
                <a:lnTo>
                  <a:pt x="150523" y="79941"/>
                </a:lnTo>
                <a:lnTo>
                  <a:pt x="145116" y="83771"/>
                </a:lnTo>
                <a:lnTo>
                  <a:pt x="139607" y="87276"/>
                </a:lnTo>
                <a:lnTo>
                  <a:pt x="134029" y="90566"/>
                </a:lnTo>
                <a:lnTo>
                  <a:pt x="128405" y="93711"/>
                </a:lnTo>
                <a:lnTo>
                  <a:pt x="117077" y="99747"/>
                </a:lnTo>
                <a:lnTo>
                  <a:pt x="88572" y="114256"/>
                </a:lnTo>
                <a:lnTo>
                  <a:pt x="83813" y="116173"/>
                </a:lnTo>
                <a:lnTo>
                  <a:pt x="75986" y="118302"/>
                </a:lnTo>
                <a:lnTo>
                  <a:pt x="69332" y="121788"/>
                </a:lnTo>
                <a:lnTo>
                  <a:pt x="66224" y="124051"/>
                </a:lnTo>
                <a:lnTo>
                  <a:pt x="60231" y="126566"/>
                </a:lnTo>
                <a:lnTo>
                  <a:pt x="51481" y="128567"/>
                </a:lnTo>
                <a:lnTo>
                  <a:pt x="70752" y="128577"/>
                </a:lnTo>
                <a:lnTo>
                  <a:pt x="79388" y="126037"/>
                </a:lnTo>
                <a:lnTo>
                  <a:pt x="84358" y="124026"/>
                </a:lnTo>
                <a:lnTo>
                  <a:pt x="90529" y="122686"/>
                </a:lnTo>
                <a:lnTo>
                  <a:pt x="97500" y="121792"/>
                </a:lnTo>
                <a:lnTo>
                  <a:pt x="105005" y="121197"/>
                </a:lnTo>
                <a:lnTo>
                  <a:pt x="112866" y="120800"/>
                </a:lnTo>
                <a:lnTo>
                  <a:pt x="129221" y="120358"/>
                </a:lnTo>
                <a:lnTo>
                  <a:pt x="172697" y="120036"/>
                </a:lnTo>
                <a:lnTo>
                  <a:pt x="215614" y="120008"/>
                </a:lnTo>
                <a:lnTo>
                  <a:pt x="222800" y="120959"/>
                </a:lnTo>
                <a:lnTo>
                  <a:pt x="229496" y="122546"/>
                </a:lnTo>
                <a:lnTo>
                  <a:pt x="235865" y="124557"/>
                </a:lnTo>
                <a:lnTo>
                  <a:pt x="241064" y="126850"/>
                </a:lnTo>
                <a:lnTo>
                  <a:pt x="249380" y="131937"/>
                </a:lnTo>
                <a:lnTo>
                  <a:pt x="253883" y="134627"/>
                </a:lnTo>
                <a:lnTo>
                  <a:pt x="258791" y="137373"/>
                </a:lnTo>
                <a:lnTo>
                  <a:pt x="263968" y="140156"/>
                </a:lnTo>
                <a:lnTo>
                  <a:pt x="267419" y="142964"/>
                </a:lnTo>
                <a:lnTo>
                  <a:pt x="269719" y="145789"/>
                </a:lnTo>
                <a:lnTo>
                  <a:pt x="273228" y="151467"/>
                </a:lnTo>
                <a:lnTo>
                  <a:pt x="277963" y="157166"/>
                </a:lnTo>
                <a:lnTo>
                  <a:pt x="279606" y="160019"/>
                </a:lnTo>
                <a:lnTo>
                  <a:pt x="281432" y="165729"/>
                </a:lnTo>
                <a:lnTo>
                  <a:pt x="281919" y="169538"/>
                </a:lnTo>
                <a:lnTo>
                  <a:pt x="282244" y="173982"/>
                </a:lnTo>
                <a:lnTo>
                  <a:pt x="282460" y="178849"/>
                </a:lnTo>
                <a:lnTo>
                  <a:pt x="281652" y="183047"/>
                </a:lnTo>
                <a:lnTo>
                  <a:pt x="278214" y="190251"/>
                </a:lnTo>
                <a:lnTo>
                  <a:pt x="273511" y="196628"/>
                </a:lnTo>
                <a:lnTo>
                  <a:pt x="267293" y="203590"/>
                </a:lnTo>
                <a:lnTo>
                  <a:pt x="254035" y="217267"/>
                </a:lnTo>
                <a:lnTo>
                  <a:pt x="246890" y="224510"/>
                </a:lnTo>
                <a:lnTo>
                  <a:pt x="242698" y="227775"/>
                </a:lnTo>
                <a:lnTo>
                  <a:pt x="237999" y="230904"/>
                </a:lnTo>
                <a:lnTo>
                  <a:pt x="232961" y="233943"/>
                </a:lnTo>
                <a:lnTo>
                  <a:pt x="227698" y="235969"/>
                </a:lnTo>
                <a:lnTo>
                  <a:pt x="222284" y="237319"/>
                </a:lnTo>
                <a:lnTo>
                  <a:pt x="216770" y="238219"/>
                </a:lnTo>
                <a:lnTo>
                  <a:pt x="211188" y="239772"/>
                </a:lnTo>
                <a:lnTo>
                  <a:pt x="205562" y="241760"/>
                </a:lnTo>
                <a:lnTo>
                  <a:pt x="199906" y="244037"/>
                </a:lnTo>
                <a:lnTo>
                  <a:pt x="194231" y="245556"/>
                </a:lnTo>
                <a:lnTo>
                  <a:pt x="188543" y="246568"/>
                </a:lnTo>
                <a:lnTo>
                  <a:pt x="182845" y="247243"/>
                </a:lnTo>
                <a:lnTo>
                  <a:pt x="177142" y="248645"/>
                </a:lnTo>
                <a:lnTo>
                  <a:pt x="171435" y="250533"/>
                </a:lnTo>
                <a:lnTo>
                  <a:pt x="165726" y="252744"/>
                </a:lnTo>
                <a:lnTo>
                  <a:pt x="160014" y="254218"/>
                </a:lnTo>
                <a:lnTo>
                  <a:pt x="154301" y="255200"/>
                </a:lnTo>
                <a:lnTo>
                  <a:pt x="148587" y="255855"/>
                </a:lnTo>
                <a:lnTo>
                  <a:pt x="143826" y="256291"/>
                </a:lnTo>
                <a:lnTo>
                  <a:pt x="135995" y="256777"/>
                </a:lnTo>
                <a:lnTo>
                  <a:pt x="129341" y="256993"/>
                </a:lnTo>
                <a:lnTo>
                  <a:pt x="126232" y="257050"/>
                </a:lnTo>
                <a:lnTo>
                  <a:pt x="117699" y="254574"/>
                </a:lnTo>
                <a:lnTo>
                  <a:pt x="112756" y="252580"/>
                </a:lnTo>
                <a:lnTo>
                  <a:pt x="104724" y="250365"/>
                </a:lnTo>
                <a:lnTo>
                  <a:pt x="97979" y="249380"/>
                </a:lnTo>
                <a:lnTo>
                  <a:pt x="91807" y="248943"/>
                </a:lnTo>
                <a:lnTo>
                  <a:pt x="85888" y="248748"/>
                </a:lnTo>
                <a:lnTo>
                  <a:pt x="82976" y="248696"/>
                </a:lnTo>
                <a:lnTo>
                  <a:pt x="81035" y="249614"/>
                </a:lnTo>
                <a:lnTo>
                  <a:pt x="79741" y="251179"/>
                </a:lnTo>
                <a:lnTo>
                  <a:pt x="77153" y="2571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369"/>
          <p:cNvSpPr/>
          <p:nvPr/>
        </p:nvSpPr>
        <p:spPr>
          <a:xfrm>
            <a:off x="4109084" y="3043237"/>
            <a:ext cx="85726" cy="68581"/>
          </a:xfrm>
          <a:custGeom>
            <a:avLst/>
            <a:gdLst/>
            <a:ahLst/>
            <a:cxnLst/>
            <a:rect l="0" t="0" r="0" b="0"/>
            <a:pathLst>
              <a:path w="85726" h="68581">
                <a:moveTo>
                  <a:pt x="85725" y="0"/>
                </a:moveTo>
                <a:lnTo>
                  <a:pt x="78344" y="0"/>
                </a:lnTo>
                <a:lnTo>
                  <a:pt x="77947" y="953"/>
                </a:lnTo>
                <a:lnTo>
                  <a:pt x="77682" y="2540"/>
                </a:lnTo>
                <a:lnTo>
                  <a:pt x="77506" y="4551"/>
                </a:lnTo>
                <a:lnTo>
                  <a:pt x="76436" y="5892"/>
                </a:lnTo>
                <a:lnTo>
                  <a:pt x="74770" y="6785"/>
                </a:lnTo>
                <a:lnTo>
                  <a:pt x="72707" y="7381"/>
                </a:lnTo>
                <a:lnTo>
                  <a:pt x="70379" y="8731"/>
                </a:lnTo>
                <a:lnTo>
                  <a:pt x="67874" y="10583"/>
                </a:lnTo>
                <a:lnTo>
                  <a:pt x="65252" y="12770"/>
                </a:lnTo>
                <a:lnTo>
                  <a:pt x="62552" y="15181"/>
                </a:lnTo>
                <a:lnTo>
                  <a:pt x="57011" y="20400"/>
                </a:lnTo>
                <a:lnTo>
                  <a:pt x="37140" y="40028"/>
                </a:lnTo>
                <a:lnTo>
                  <a:pt x="22859" y="54296"/>
                </a:lnTo>
                <a:lnTo>
                  <a:pt x="20002" y="56199"/>
                </a:lnTo>
                <a:lnTo>
                  <a:pt x="17145" y="57469"/>
                </a:lnTo>
                <a:lnTo>
                  <a:pt x="14287" y="58315"/>
                </a:lnTo>
                <a:lnTo>
                  <a:pt x="11430" y="59832"/>
                </a:lnTo>
                <a:lnTo>
                  <a:pt x="8573" y="61795"/>
                </a:lnTo>
                <a:lnTo>
                  <a:pt x="0" y="6858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370"/>
          <p:cNvSpPr/>
          <p:nvPr/>
        </p:nvSpPr>
        <p:spPr>
          <a:xfrm>
            <a:off x="2986131" y="2708944"/>
            <a:ext cx="291412" cy="308462"/>
          </a:xfrm>
          <a:custGeom>
            <a:avLst/>
            <a:gdLst/>
            <a:ahLst/>
            <a:cxnLst/>
            <a:rect l="0" t="0" r="0" b="0"/>
            <a:pathLst>
              <a:path w="291412" h="308462">
                <a:moveTo>
                  <a:pt x="51391" y="85691"/>
                </a:moveTo>
                <a:lnTo>
                  <a:pt x="51391" y="77471"/>
                </a:lnTo>
                <a:lnTo>
                  <a:pt x="60122" y="68408"/>
                </a:lnTo>
                <a:lnTo>
                  <a:pt x="64161" y="64357"/>
                </a:lnTo>
                <a:lnTo>
                  <a:pt x="65619" y="61943"/>
                </a:lnTo>
                <a:lnTo>
                  <a:pt x="67240" y="56721"/>
                </a:lnTo>
                <a:lnTo>
                  <a:pt x="69577" y="53995"/>
                </a:lnTo>
                <a:lnTo>
                  <a:pt x="77254" y="48426"/>
                </a:lnTo>
                <a:lnTo>
                  <a:pt x="84475" y="42776"/>
                </a:lnTo>
                <a:lnTo>
                  <a:pt x="90860" y="37090"/>
                </a:lnTo>
                <a:lnTo>
                  <a:pt x="96873" y="31388"/>
                </a:lnTo>
                <a:lnTo>
                  <a:pt x="105260" y="25679"/>
                </a:lnTo>
                <a:lnTo>
                  <a:pt x="110164" y="22823"/>
                </a:lnTo>
                <a:lnTo>
                  <a:pt x="115338" y="20919"/>
                </a:lnTo>
                <a:lnTo>
                  <a:pt x="120692" y="19649"/>
                </a:lnTo>
                <a:lnTo>
                  <a:pt x="126167" y="18803"/>
                </a:lnTo>
                <a:lnTo>
                  <a:pt x="131722" y="17286"/>
                </a:lnTo>
                <a:lnTo>
                  <a:pt x="137330" y="15323"/>
                </a:lnTo>
                <a:lnTo>
                  <a:pt x="142974" y="13061"/>
                </a:lnTo>
                <a:lnTo>
                  <a:pt x="151784" y="10548"/>
                </a:lnTo>
                <a:lnTo>
                  <a:pt x="159828" y="8479"/>
                </a:lnTo>
                <a:lnTo>
                  <a:pt x="164640" y="6594"/>
                </a:lnTo>
                <a:lnTo>
                  <a:pt x="169753" y="4384"/>
                </a:lnTo>
                <a:lnTo>
                  <a:pt x="175066" y="2911"/>
                </a:lnTo>
                <a:lnTo>
                  <a:pt x="180514" y="1929"/>
                </a:lnTo>
                <a:lnTo>
                  <a:pt x="186050" y="1275"/>
                </a:lnTo>
                <a:lnTo>
                  <a:pt x="191646" y="838"/>
                </a:lnTo>
                <a:lnTo>
                  <a:pt x="197282" y="547"/>
                </a:lnTo>
                <a:lnTo>
                  <a:pt x="211776" y="138"/>
                </a:lnTo>
                <a:lnTo>
                  <a:pt x="225206" y="0"/>
                </a:lnTo>
                <a:lnTo>
                  <a:pt x="228228" y="941"/>
                </a:lnTo>
                <a:lnTo>
                  <a:pt x="234125" y="4527"/>
                </a:lnTo>
                <a:lnTo>
                  <a:pt x="242461" y="6755"/>
                </a:lnTo>
                <a:lnTo>
                  <a:pt x="247351" y="7350"/>
                </a:lnTo>
                <a:lnTo>
                  <a:pt x="250611" y="8698"/>
                </a:lnTo>
                <a:lnTo>
                  <a:pt x="252785" y="10550"/>
                </a:lnTo>
                <a:lnTo>
                  <a:pt x="254233" y="12737"/>
                </a:lnTo>
                <a:lnTo>
                  <a:pt x="257104" y="14195"/>
                </a:lnTo>
                <a:lnTo>
                  <a:pt x="265374" y="15815"/>
                </a:lnTo>
                <a:lnTo>
                  <a:pt x="268342" y="17199"/>
                </a:lnTo>
                <a:lnTo>
                  <a:pt x="270320" y="19075"/>
                </a:lnTo>
                <a:lnTo>
                  <a:pt x="273470" y="23698"/>
                </a:lnTo>
                <a:lnTo>
                  <a:pt x="278045" y="28929"/>
                </a:lnTo>
                <a:lnTo>
                  <a:pt x="279646" y="31657"/>
                </a:lnTo>
                <a:lnTo>
                  <a:pt x="282852" y="41000"/>
                </a:lnTo>
                <a:lnTo>
                  <a:pt x="286978" y="50271"/>
                </a:lnTo>
                <a:lnTo>
                  <a:pt x="289446" y="58201"/>
                </a:lnTo>
                <a:lnTo>
                  <a:pt x="290543" y="64901"/>
                </a:lnTo>
                <a:lnTo>
                  <a:pt x="291161" y="74027"/>
                </a:lnTo>
                <a:lnTo>
                  <a:pt x="291305" y="79872"/>
                </a:lnTo>
                <a:lnTo>
                  <a:pt x="291411" y="104492"/>
                </a:lnTo>
                <a:lnTo>
                  <a:pt x="288876" y="113414"/>
                </a:lnTo>
                <a:lnTo>
                  <a:pt x="285528" y="122777"/>
                </a:lnTo>
                <a:lnTo>
                  <a:pt x="284039" y="130114"/>
                </a:lnTo>
                <a:lnTo>
                  <a:pt x="280838" y="139089"/>
                </a:lnTo>
                <a:lnTo>
                  <a:pt x="276240" y="148476"/>
                </a:lnTo>
                <a:lnTo>
                  <a:pt x="271021" y="155823"/>
                </a:lnTo>
                <a:lnTo>
                  <a:pt x="265527" y="164803"/>
                </a:lnTo>
                <a:lnTo>
                  <a:pt x="259910" y="174192"/>
                </a:lnTo>
                <a:lnTo>
                  <a:pt x="254239" y="181539"/>
                </a:lnTo>
                <a:lnTo>
                  <a:pt x="248543" y="190520"/>
                </a:lnTo>
                <a:lnTo>
                  <a:pt x="245691" y="195582"/>
                </a:lnTo>
                <a:lnTo>
                  <a:pt x="237442" y="203746"/>
                </a:lnTo>
                <a:lnTo>
                  <a:pt x="232575" y="207257"/>
                </a:lnTo>
                <a:lnTo>
                  <a:pt x="224627" y="216238"/>
                </a:lnTo>
                <a:lnTo>
                  <a:pt x="221174" y="221300"/>
                </a:lnTo>
                <a:lnTo>
                  <a:pt x="212258" y="229464"/>
                </a:lnTo>
                <a:lnTo>
                  <a:pt x="207213" y="232974"/>
                </a:lnTo>
                <a:lnTo>
                  <a:pt x="199068" y="239415"/>
                </a:lnTo>
                <a:lnTo>
                  <a:pt x="191320" y="245452"/>
                </a:lnTo>
                <a:lnTo>
                  <a:pt x="186587" y="248396"/>
                </a:lnTo>
                <a:lnTo>
                  <a:pt x="181527" y="251311"/>
                </a:lnTo>
                <a:lnTo>
                  <a:pt x="173364" y="257090"/>
                </a:lnTo>
                <a:lnTo>
                  <a:pt x="166561" y="262833"/>
                </a:lnTo>
                <a:lnTo>
                  <a:pt x="160362" y="268560"/>
                </a:lnTo>
                <a:lnTo>
                  <a:pt x="151893" y="274281"/>
                </a:lnTo>
                <a:lnTo>
                  <a:pt x="146967" y="277140"/>
                </a:lnTo>
                <a:lnTo>
                  <a:pt x="138954" y="282857"/>
                </a:lnTo>
                <a:lnTo>
                  <a:pt x="135484" y="285715"/>
                </a:lnTo>
                <a:lnTo>
                  <a:pt x="131265" y="287620"/>
                </a:lnTo>
                <a:lnTo>
                  <a:pt x="126548" y="288890"/>
                </a:lnTo>
                <a:lnTo>
                  <a:pt x="121498" y="289737"/>
                </a:lnTo>
                <a:lnTo>
                  <a:pt x="113348" y="293218"/>
                </a:lnTo>
                <a:lnTo>
                  <a:pt x="109840" y="295479"/>
                </a:lnTo>
                <a:lnTo>
                  <a:pt x="100863" y="297993"/>
                </a:lnTo>
                <a:lnTo>
                  <a:pt x="95802" y="298663"/>
                </a:lnTo>
                <a:lnTo>
                  <a:pt x="87639" y="301947"/>
                </a:lnTo>
                <a:lnTo>
                  <a:pt x="84129" y="304157"/>
                </a:lnTo>
                <a:lnTo>
                  <a:pt x="75149" y="306612"/>
                </a:lnTo>
                <a:lnTo>
                  <a:pt x="70087" y="307266"/>
                </a:lnTo>
                <a:lnTo>
                  <a:pt x="61923" y="307994"/>
                </a:lnTo>
                <a:lnTo>
                  <a:pt x="55119" y="308317"/>
                </a:lnTo>
                <a:lnTo>
                  <a:pt x="48920" y="308461"/>
                </a:lnTo>
                <a:lnTo>
                  <a:pt x="45934" y="307546"/>
                </a:lnTo>
                <a:lnTo>
                  <a:pt x="37180" y="302662"/>
                </a:lnTo>
                <a:lnTo>
                  <a:pt x="28554" y="299838"/>
                </a:lnTo>
                <a:lnTo>
                  <a:pt x="19965" y="293393"/>
                </a:lnTo>
                <a:lnTo>
                  <a:pt x="14246" y="288175"/>
                </a:lnTo>
                <a:lnTo>
                  <a:pt x="11388" y="286403"/>
                </a:lnTo>
                <a:lnTo>
                  <a:pt x="5672" y="284433"/>
                </a:lnTo>
                <a:lnTo>
                  <a:pt x="3767" y="282003"/>
                </a:lnTo>
                <a:lnTo>
                  <a:pt x="2497" y="278478"/>
                </a:lnTo>
                <a:lnTo>
                  <a:pt x="1085" y="270434"/>
                </a:lnTo>
                <a:lnTo>
                  <a:pt x="458" y="263684"/>
                </a:lnTo>
                <a:lnTo>
                  <a:pt x="105" y="254528"/>
                </a:lnTo>
                <a:lnTo>
                  <a:pt x="0" y="245783"/>
                </a:lnTo>
                <a:lnTo>
                  <a:pt x="938" y="242901"/>
                </a:lnTo>
                <a:lnTo>
                  <a:pt x="4520" y="237160"/>
                </a:lnTo>
                <a:lnTo>
                  <a:pt x="11892" y="228572"/>
                </a:lnTo>
                <a:lnTo>
                  <a:pt x="20108" y="219995"/>
                </a:lnTo>
                <a:lnTo>
                  <a:pt x="28280" y="214279"/>
                </a:lnTo>
                <a:lnTo>
                  <a:pt x="37310" y="208563"/>
                </a:lnTo>
                <a:lnTo>
                  <a:pt x="44497" y="202848"/>
                </a:lnTo>
                <a:lnTo>
                  <a:pt x="53407" y="197133"/>
                </a:lnTo>
                <a:lnTo>
                  <a:pt x="58450" y="194275"/>
                </a:lnTo>
                <a:lnTo>
                  <a:pt x="69134" y="188561"/>
                </a:lnTo>
                <a:lnTo>
                  <a:pt x="74649" y="185703"/>
                </a:lnTo>
                <a:lnTo>
                  <a:pt x="80232" y="183798"/>
                </a:lnTo>
                <a:lnTo>
                  <a:pt x="85858" y="182528"/>
                </a:lnTo>
                <a:lnTo>
                  <a:pt x="91514" y="181681"/>
                </a:lnTo>
                <a:lnTo>
                  <a:pt x="97190" y="181117"/>
                </a:lnTo>
                <a:lnTo>
                  <a:pt x="102879" y="180741"/>
                </a:lnTo>
                <a:lnTo>
                  <a:pt x="108576" y="180490"/>
                </a:lnTo>
                <a:lnTo>
                  <a:pt x="119987" y="180211"/>
                </a:lnTo>
                <a:lnTo>
                  <a:pt x="155426" y="180001"/>
                </a:lnTo>
                <a:lnTo>
                  <a:pt x="159800" y="180949"/>
                </a:lnTo>
                <a:lnTo>
                  <a:pt x="164621" y="182534"/>
                </a:lnTo>
                <a:lnTo>
                  <a:pt x="169740" y="184543"/>
                </a:lnTo>
                <a:lnTo>
                  <a:pt x="177968" y="189315"/>
                </a:lnTo>
                <a:lnTo>
                  <a:pt x="185752" y="194611"/>
                </a:lnTo>
                <a:lnTo>
                  <a:pt x="190496" y="197357"/>
                </a:lnTo>
                <a:lnTo>
                  <a:pt x="195562" y="200140"/>
                </a:lnTo>
                <a:lnTo>
                  <a:pt x="203732" y="205772"/>
                </a:lnTo>
                <a:lnTo>
                  <a:pt x="207245" y="208607"/>
                </a:lnTo>
                <a:lnTo>
                  <a:pt x="213687" y="211758"/>
                </a:lnTo>
                <a:lnTo>
                  <a:pt x="216738" y="212598"/>
                </a:lnTo>
                <a:lnTo>
                  <a:pt x="222669" y="216071"/>
                </a:lnTo>
                <a:lnTo>
                  <a:pt x="231362" y="223382"/>
                </a:lnTo>
                <a:lnTo>
                  <a:pt x="234237" y="226062"/>
                </a:lnTo>
                <a:lnTo>
                  <a:pt x="237106" y="227849"/>
                </a:lnTo>
                <a:lnTo>
                  <a:pt x="245694" y="231317"/>
                </a:lnTo>
                <a:lnTo>
                  <a:pt x="254590" y="237999"/>
                </a:lnTo>
                <a:lnTo>
                  <a:pt x="257131" y="2399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371"/>
          <p:cNvSpPr/>
          <p:nvPr/>
        </p:nvSpPr>
        <p:spPr>
          <a:xfrm>
            <a:off x="3577589" y="2871787"/>
            <a:ext cx="25354" cy="34291"/>
          </a:xfrm>
          <a:custGeom>
            <a:avLst/>
            <a:gdLst/>
            <a:ahLst/>
            <a:cxnLst/>
            <a:rect l="0" t="0" r="0" b="0"/>
            <a:pathLst>
              <a:path w="25354" h="34291">
                <a:moveTo>
                  <a:pt x="0" y="34290"/>
                </a:moveTo>
                <a:lnTo>
                  <a:pt x="0" y="26909"/>
                </a:lnTo>
                <a:lnTo>
                  <a:pt x="953" y="25559"/>
                </a:lnTo>
                <a:lnTo>
                  <a:pt x="2541" y="23707"/>
                </a:lnTo>
                <a:lnTo>
                  <a:pt x="4552" y="21520"/>
                </a:lnTo>
                <a:lnTo>
                  <a:pt x="6844" y="20062"/>
                </a:lnTo>
                <a:lnTo>
                  <a:pt x="9325" y="19089"/>
                </a:lnTo>
                <a:lnTo>
                  <a:pt x="15601" y="17529"/>
                </a:lnTo>
                <a:lnTo>
                  <a:pt x="16116" y="16449"/>
                </a:lnTo>
                <a:lnTo>
                  <a:pt x="16459" y="14776"/>
                </a:lnTo>
                <a:lnTo>
                  <a:pt x="16688" y="12708"/>
                </a:lnTo>
                <a:lnTo>
                  <a:pt x="17793" y="11329"/>
                </a:lnTo>
                <a:lnTo>
                  <a:pt x="19482" y="10411"/>
                </a:lnTo>
                <a:lnTo>
                  <a:pt x="25353" y="8680"/>
                </a:lnTo>
                <a:lnTo>
                  <a:pt x="24522" y="8644"/>
                </a:lnTo>
                <a:lnTo>
                  <a:pt x="17489" y="8575"/>
                </a:lnTo>
                <a:lnTo>
                  <a:pt x="8605" y="8573"/>
                </a:lnTo>
                <a:lnTo>
                  <a:pt x="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372"/>
          <p:cNvSpPr/>
          <p:nvPr/>
        </p:nvSpPr>
        <p:spPr>
          <a:xfrm>
            <a:off x="6055083" y="2743200"/>
            <a:ext cx="51395" cy="25334"/>
          </a:xfrm>
          <a:custGeom>
            <a:avLst/>
            <a:gdLst/>
            <a:ahLst/>
            <a:cxnLst/>
            <a:rect l="0" t="0" r="0" b="0"/>
            <a:pathLst>
              <a:path w="51395" h="25334">
                <a:moveTo>
                  <a:pt x="51394" y="8572"/>
                </a:moveTo>
                <a:lnTo>
                  <a:pt x="38624" y="8572"/>
                </a:lnTo>
                <a:lnTo>
                  <a:pt x="36213" y="9525"/>
                </a:lnTo>
                <a:lnTo>
                  <a:pt x="33653" y="11112"/>
                </a:lnTo>
                <a:lnTo>
                  <a:pt x="30995" y="13123"/>
                </a:lnTo>
                <a:lnTo>
                  <a:pt x="28269" y="14464"/>
                </a:lnTo>
                <a:lnTo>
                  <a:pt x="25500" y="15357"/>
                </a:lnTo>
                <a:lnTo>
                  <a:pt x="22701" y="15953"/>
                </a:lnTo>
                <a:lnTo>
                  <a:pt x="20836" y="17303"/>
                </a:lnTo>
                <a:lnTo>
                  <a:pt x="19592" y="19155"/>
                </a:lnTo>
                <a:lnTo>
                  <a:pt x="18762" y="21342"/>
                </a:lnTo>
                <a:lnTo>
                  <a:pt x="17257" y="22801"/>
                </a:lnTo>
                <a:lnTo>
                  <a:pt x="15301" y="23773"/>
                </a:lnTo>
                <a:lnTo>
                  <a:pt x="13045" y="24421"/>
                </a:lnTo>
                <a:lnTo>
                  <a:pt x="10588" y="24853"/>
                </a:lnTo>
                <a:lnTo>
                  <a:pt x="7997" y="25141"/>
                </a:lnTo>
                <a:lnTo>
                  <a:pt x="5318" y="25333"/>
                </a:lnTo>
                <a:lnTo>
                  <a:pt x="3532" y="24509"/>
                </a:lnTo>
                <a:lnTo>
                  <a:pt x="2341" y="23006"/>
                </a:lnTo>
                <a:lnTo>
                  <a:pt x="99" y="17488"/>
                </a:lnTo>
                <a:lnTo>
                  <a:pt x="52" y="16421"/>
                </a:lnTo>
                <a:lnTo>
                  <a:pt x="0" y="12695"/>
                </a:lnTo>
                <a:lnTo>
                  <a:pt x="939" y="11321"/>
                </a:lnTo>
                <a:lnTo>
                  <a:pt x="2518" y="10405"/>
                </a:lnTo>
                <a:lnTo>
                  <a:pt x="4522" y="9794"/>
                </a:lnTo>
                <a:lnTo>
                  <a:pt x="5859" y="8434"/>
                </a:lnTo>
                <a:lnTo>
                  <a:pt x="6750" y="6575"/>
                </a:lnTo>
                <a:lnTo>
                  <a:pt x="8180" y="1298"/>
                </a:lnTo>
                <a:lnTo>
                  <a:pt x="9249" y="866"/>
                </a:lnTo>
                <a:lnTo>
                  <a:pt x="10915" y="577"/>
                </a:lnTo>
                <a:lnTo>
                  <a:pt x="17073" y="2"/>
                </a:lnTo>
                <a:lnTo>
                  <a:pt x="17103" y="0"/>
                </a:lnTo>
                <a:lnTo>
                  <a:pt x="1710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373"/>
          <p:cNvSpPr/>
          <p:nvPr/>
        </p:nvSpPr>
        <p:spPr>
          <a:xfrm>
            <a:off x="6320790" y="2546067"/>
            <a:ext cx="351473" cy="342866"/>
          </a:xfrm>
          <a:custGeom>
            <a:avLst/>
            <a:gdLst/>
            <a:ahLst/>
            <a:cxnLst/>
            <a:rect l="0" t="0" r="0" b="0"/>
            <a:pathLst>
              <a:path w="351473" h="342866">
                <a:moveTo>
                  <a:pt x="0" y="77118"/>
                </a:moveTo>
                <a:lnTo>
                  <a:pt x="0" y="72567"/>
                </a:lnTo>
                <a:lnTo>
                  <a:pt x="952" y="70274"/>
                </a:lnTo>
                <a:lnTo>
                  <a:pt x="7381" y="61517"/>
                </a:lnTo>
                <a:lnTo>
                  <a:pt x="8043" y="58119"/>
                </a:lnTo>
                <a:lnTo>
                  <a:pt x="8219" y="55879"/>
                </a:lnTo>
                <a:lnTo>
                  <a:pt x="9289" y="53434"/>
                </a:lnTo>
                <a:lnTo>
                  <a:pt x="13018" y="48176"/>
                </a:lnTo>
                <a:lnTo>
                  <a:pt x="15346" y="46394"/>
                </a:lnTo>
                <a:lnTo>
                  <a:pt x="17851" y="45205"/>
                </a:lnTo>
                <a:lnTo>
                  <a:pt x="28467" y="40992"/>
                </a:lnTo>
                <a:lnTo>
                  <a:pt x="37416" y="36297"/>
                </a:lnTo>
                <a:lnTo>
                  <a:pt x="47810" y="28298"/>
                </a:lnTo>
                <a:lnTo>
                  <a:pt x="56923" y="19896"/>
                </a:lnTo>
                <a:lnTo>
                  <a:pt x="62763" y="14221"/>
                </a:lnTo>
                <a:lnTo>
                  <a:pt x="66607" y="12327"/>
                </a:lnTo>
                <a:lnTo>
                  <a:pt x="75958" y="10222"/>
                </a:lnTo>
                <a:lnTo>
                  <a:pt x="83924" y="6746"/>
                </a:lnTo>
                <a:lnTo>
                  <a:pt x="87382" y="4486"/>
                </a:lnTo>
                <a:lnTo>
                  <a:pt x="92544" y="2979"/>
                </a:lnTo>
                <a:lnTo>
                  <a:pt x="98843" y="1974"/>
                </a:lnTo>
                <a:lnTo>
                  <a:pt x="105901" y="1305"/>
                </a:lnTo>
                <a:lnTo>
                  <a:pt x="112511" y="858"/>
                </a:lnTo>
                <a:lnTo>
                  <a:pt x="118821" y="560"/>
                </a:lnTo>
                <a:lnTo>
                  <a:pt x="130914" y="230"/>
                </a:lnTo>
                <a:lnTo>
                  <a:pt x="159950" y="0"/>
                </a:lnTo>
                <a:lnTo>
                  <a:pt x="164735" y="941"/>
                </a:lnTo>
                <a:lnTo>
                  <a:pt x="172593" y="4526"/>
                </a:lnTo>
                <a:lnTo>
                  <a:pt x="181800" y="6755"/>
                </a:lnTo>
                <a:lnTo>
                  <a:pt x="186923" y="7349"/>
                </a:lnTo>
                <a:lnTo>
                  <a:pt x="191290" y="8698"/>
                </a:lnTo>
                <a:lnTo>
                  <a:pt x="198683" y="12736"/>
                </a:lnTo>
                <a:lnTo>
                  <a:pt x="207683" y="17706"/>
                </a:lnTo>
                <a:lnTo>
                  <a:pt x="212750" y="20365"/>
                </a:lnTo>
                <a:lnTo>
                  <a:pt x="216128" y="24042"/>
                </a:lnTo>
                <a:lnTo>
                  <a:pt x="218381" y="28399"/>
                </a:lnTo>
                <a:lnTo>
                  <a:pt x="221836" y="37367"/>
                </a:lnTo>
                <a:lnTo>
                  <a:pt x="229135" y="48724"/>
                </a:lnTo>
                <a:lnTo>
                  <a:pt x="234553" y="58466"/>
                </a:lnTo>
                <a:lnTo>
                  <a:pt x="237595" y="69145"/>
                </a:lnTo>
                <a:lnTo>
                  <a:pt x="238948" y="79289"/>
                </a:lnTo>
                <a:lnTo>
                  <a:pt x="239549" y="86973"/>
                </a:lnTo>
                <a:lnTo>
                  <a:pt x="239816" y="96103"/>
                </a:lnTo>
                <a:lnTo>
                  <a:pt x="239887" y="101204"/>
                </a:lnTo>
                <a:lnTo>
                  <a:pt x="238982" y="107463"/>
                </a:lnTo>
                <a:lnTo>
                  <a:pt x="237426" y="114493"/>
                </a:lnTo>
                <a:lnTo>
                  <a:pt x="235436" y="122037"/>
                </a:lnTo>
                <a:lnTo>
                  <a:pt x="234110" y="128971"/>
                </a:lnTo>
                <a:lnTo>
                  <a:pt x="233226" y="135499"/>
                </a:lnTo>
                <a:lnTo>
                  <a:pt x="232637" y="141756"/>
                </a:lnTo>
                <a:lnTo>
                  <a:pt x="231291" y="147832"/>
                </a:lnTo>
                <a:lnTo>
                  <a:pt x="229441" y="153788"/>
                </a:lnTo>
                <a:lnTo>
                  <a:pt x="227256" y="159664"/>
                </a:lnTo>
                <a:lnTo>
                  <a:pt x="225799" y="165486"/>
                </a:lnTo>
                <a:lnTo>
                  <a:pt x="224827" y="171272"/>
                </a:lnTo>
                <a:lnTo>
                  <a:pt x="224180" y="177035"/>
                </a:lnTo>
                <a:lnTo>
                  <a:pt x="222795" y="182782"/>
                </a:lnTo>
                <a:lnTo>
                  <a:pt x="220920" y="188518"/>
                </a:lnTo>
                <a:lnTo>
                  <a:pt x="218717" y="194247"/>
                </a:lnTo>
                <a:lnTo>
                  <a:pt x="216297" y="199971"/>
                </a:lnTo>
                <a:lnTo>
                  <a:pt x="213730" y="205692"/>
                </a:lnTo>
                <a:lnTo>
                  <a:pt x="211067" y="211412"/>
                </a:lnTo>
                <a:lnTo>
                  <a:pt x="207386" y="217129"/>
                </a:lnTo>
                <a:lnTo>
                  <a:pt x="203027" y="222846"/>
                </a:lnTo>
                <a:lnTo>
                  <a:pt x="193104" y="233326"/>
                </a:lnTo>
                <a:lnTo>
                  <a:pt x="182344" y="241158"/>
                </a:lnTo>
                <a:lnTo>
                  <a:pt x="173752" y="250355"/>
                </a:lnTo>
                <a:lnTo>
                  <a:pt x="170127" y="255474"/>
                </a:lnTo>
                <a:lnTo>
                  <a:pt x="161019" y="263702"/>
                </a:lnTo>
                <a:lnTo>
                  <a:pt x="151574" y="270534"/>
                </a:lnTo>
                <a:lnTo>
                  <a:pt x="144201" y="276745"/>
                </a:lnTo>
                <a:lnTo>
                  <a:pt x="135209" y="282681"/>
                </a:lnTo>
                <a:lnTo>
                  <a:pt x="124863" y="288494"/>
                </a:lnTo>
                <a:lnTo>
                  <a:pt x="108328" y="297122"/>
                </a:lnTo>
                <a:lnTo>
                  <a:pt x="97040" y="302850"/>
                </a:lnTo>
                <a:lnTo>
                  <a:pt x="91363" y="304758"/>
                </a:lnTo>
                <a:lnTo>
                  <a:pt x="85674" y="306030"/>
                </a:lnTo>
                <a:lnTo>
                  <a:pt x="79976" y="306879"/>
                </a:lnTo>
                <a:lnTo>
                  <a:pt x="74272" y="307444"/>
                </a:lnTo>
                <a:lnTo>
                  <a:pt x="68565" y="307821"/>
                </a:lnTo>
                <a:lnTo>
                  <a:pt x="58096" y="308240"/>
                </a:lnTo>
                <a:lnTo>
                  <a:pt x="50268" y="308426"/>
                </a:lnTo>
                <a:lnTo>
                  <a:pt x="46846" y="307523"/>
                </a:lnTo>
                <a:lnTo>
                  <a:pt x="37481" y="302654"/>
                </a:lnTo>
                <a:lnTo>
                  <a:pt x="28674" y="299836"/>
                </a:lnTo>
                <a:lnTo>
                  <a:pt x="20032" y="293392"/>
                </a:lnTo>
                <a:lnTo>
                  <a:pt x="14300" y="288174"/>
                </a:lnTo>
                <a:lnTo>
                  <a:pt x="12390" y="285450"/>
                </a:lnTo>
                <a:lnTo>
                  <a:pt x="8751" y="277064"/>
                </a:lnTo>
                <a:lnTo>
                  <a:pt x="3016" y="268547"/>
                </a:lnTo>
                <a:lnTo>
                  <a:pt x="1340" y="262845"/>
                </a:lnTo>
                <a:lnTo>
                  <a:pt x="1846" y="259990"/>
                </a:lnTo>
                <a:lnTo>
                  <a:pt x="6156" y="251423"/>
                </a:lnTo>
                <a:lnTo>
                  <a:pt x="7498" y="245709"/>
                </a:lnTo>
                <a:lnTo>
                  <a:pt x="10635" y="239995"/>
                </a:lnTo>
                <a:lnTo>
                  <a:pt x="12805" y="237137"/>
                </a:lnTo>
                <a:lnTo>
                  <a:pt x="20296" y="231422"/>
                </a:lnTo>
                <a:lnTo>
                  <a:pt x="29975" y="225707"/>
                </a:lnTo>
                <a:lnTo>
                  <a:pt x="40627" y="219993"/>
                </a:lnTo>
                <a:lnTo>
                  <a:pt x="46135" y="218088"/>
                </a:lnTo>
                <a:lnTo>
                  <a:pt x="51711" y="216818"/>
                </a:lnTo>
                <a:lnTo>
                  <a:pt x="57334" y="215971"/>
                </a:lnTo>
                <a:lnTo>
                  <a:pt x="63940" y="215406"/>
                </a:lnTo>
                <a:lnTo>
                  <a:pt x="71202" y="215030"/>
                </a:lnTo>
                <a:lnTo>
                  <a:pt x="86890" y="214612"/>
                </a:lnTo>
                <a:lnTo>
                  <a:pt x="103388" y="214426"/>
                </a:lnTo>
                <a:lnTo>
                  <a:pt x="110835" y="215329"/>
                </a:lnTo>
                <a:lnTo>
                  <a:pt x="117705" y="216884"/>
                </a:lnTo>
                <a:lnTo>
                  <a:pt x="124190" y="218872"/>
                </a:lnTo>
                <a:lnTo>
                  <a:pt x="130418" y="221151"/>
                </a:lnTo>
                <a:lnTo>
                  <a:pt x="136475" y="223622"/>
                </a:lnTo>
                <a:lnTo>
                  <a:pt x="142418" y="226223"/>
                </a:lnTo>
                <a:lnTo>
                  <a:pt x="149238" y="228908"/>
                </a:lnTo>
                <a:lnTo>
                  <a:pt x="164435" y="234433"/>
                </a:lnTo>
                <a:lnTo>
                  <a:pt x="171536" y="237239"/>
                </a:lnTo>
                <a:lnTo>
                  <a:pt x="178174" y="240063"/>
                </a:lnTo>
                <a:lnTo>
                  <a:pt x="190631" y="245740"/>
                </a:lnTo>
                <a:lnTo>
                  <a:pt x="214150" y="257146"/>
                </a:lnTo>
                <a:lnTo>
                  <a:pt x="219919" y="260002"/>
                </a:lnTo>
                <a:lnTo>
                  <a:pt x="225670" y="263810"/>
                </a:lnTo>
                <a:lnTo>
                  <a:pt x="231409" y="268254"/>
                </a:lnTo>
                <a:lnTo>
                  <a:pt x="237140" y="273122"/>
                </a:lnTo>
                <a:lnTo>
                  <a:pt x="242866" y="277320"/>
                </a:lnTo>
                <a:lnTo>
                  <a:pt x="248588" y="281071"/>
                </a:lnTo>
                <a:lnTo>
                  <a:pt x="254307" y="284524"/>
                </a:lnTo>
                <a:lnTo>
                  <a:pt x="260026" y="287779"/>
                </a:lnTo>
                <a:lnTo>
                  <a:pt x="271459" y="293935"/>
                </a:lnTo>
                <a:lnTo>
                  <a:pt x="288606" y="302756"/>
                </a:lnTo>
                <a:lnTo>
                  <a:pt x="297497" y="308528"/>
                </a:lnTo>
                <a:lnTo>
                  <a:pt x="307857" y="317134"/>
                </a:lnTo>
                <a:lnTo>
                  <a:pt x="310966" y="319996"/>
                </a:lnTo>
                <a:lnTo>
                  <a:pt x="313991" y="321904"/>
                </a:lnTo>
                <a:lnTo>
                  <a:pt x="322799" y="325542"/>
                </a:lnTo>
                <a:lnTo>
                  <a:pt x="332620" y="332952"/>
                </a:lnTo>
                <a:lnTo>
                  <a:pt x="341559" y="341556"/>
                </a:lnTo>
                <a:lnTo>
                  <a:pt x="342958" y="341992"/>
                </a:lnTo>
                <a:lnTo>
                  <a:pt x="351472" y="3428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374"/>
          <p:cNvSpPr/>
          <p:nvPr/>
        </p:nvSpPr>
        <p:spPr>
          <a:xfrm>
            <a:off x="2848927" y="2683192"/>
            <a:ext cx="608649" cy="325756"/>
          </a:xfrm>
          <a:custGeom>
            <a:avLst/>
            <a:gdLst/>
            <a:ahLst/>
            <a:cxnLst/>
            <a:rect l="0" t="0" r="0" b="0"/>
            <a:pathLst>
              <a:path w="608649" h="325756">
                <a:moveTo>
                  <a:pt x="608648" y="0"/>
                </a:moveTo>
                <a:lnTo>
                  <a:pt x="588174" y="0"/>
                </a:lnTo>
                <a:lnTo>
                  <a:pt x="585474" y="953"/>
                </a:lnTo>
                <a:lnTo>
                  <a:pt x="579933" y="4551"/>
                </a:lnTo>
                <a:lnTo>
                  <a:pt x="571459" y="11932"/>
                </a:lnTo>
                <a:lnTo>
                  <a:pt x="567662" y="13669"/>
                </a:lnTo>
                <a:lnTo>
                  <a:pt x="553218" y="17068"/>
                </a:lnTo>
                <a:lnTo>
                  <a:pt x="537825" y="23684"/>
                </a:lnTo>
                <a:lnTo>
                  <a:pt x="525856" y="31677"/>
                </a:lnTo>
                <a:lnTo>
                  <a:pt x="510669" y="40078"/>
                </a:lnTo>
                <a:lnTo>
                  <a:pt x="482809" y="54302"/>
                </a:lnTo>
                <a:lnTo>
                  <a:pt x="471439" y="62552"/>
                </a:lnTo>
                <a:lnTo>
                  <a:pt x="460036" y="71616"/>
                </a:lnTo>
                <a:lnTo>
                  <a:pt x="448618" y="78819"/>
                </a:lnTo>
                <a:lnTo>
                  <a:pt x="434653" y="85196"/>
                </a:lnTo>
                <a:lnTo>
                  <a:pt x="418922" y="92157"/>
                </a:lnTo>
                <a:lnTo>
                  <a:pt x="402405" y="101601"/>
                </a:lnTo>
                <a:lnTo>
                  <a:pt x="385539" y="109609"/>
                </a:lnTo>
                <a:lnTo>
                  <a:pt x="369471" y="117295"/>
                </a:lnTo>
                <a:lnTo>
                  <a:pt x="355979" y="127061"/>
                </a:lnTo>
                <a:lnTo>
                  <a:pt x="348762" y="132333"/>
                </a:lnTo>
                <a:lnTo>
                  <a:pt x="333123" y="143269"/>
                </a:lnTo>
                <a:lnTo>
                  <a:pt x="325904" y="148853"/>
                </a:lnTo>
                <a:lnTo>
                  <a:pt x="319187" y="154480"/>
                </a:lnTo>
                <a:lnTo>
                  <a:pt x="312804" y="160137"/>
                </a:lnTo>
                <a:lnTo>
                  <a:pt x="295551" y="168962"/>
                </a:lnTo>
                <a:lnTo>
                  <a:pt x="277089" y="177012"/>
                </a:lnTo>
                <a:lnTo>
                  <a:pt x="262533" y="186939"/>
                </a:lnTo>
                <a:lnTo>
                  <a:pt x="247174" y="195162"/>
                </a:lnTo>
                <a:lnTo>
                  <a:pt x="230823" y="202944"/>
                </a:lnTo>
                <a:lnTo>
                  <a:pt x="214031" y="212752"/>
                </a:lnTo>
                <a:lnTo>
                  <a:pt x="197042" y="223462"/>
                </a:lnTo>
                <a:lnTo>
                  <a:pt x="179967" y="233619"/>
                </a:lnTo>
                <a:lnTo>
                  <a:pt x="162853" y="241308"/>
                </a:lnTo>
                <a:lnTo>
                  <a:pt x="148261" y="247901"/>
                </a:lnTo>
                <a:lnTo>
                  <a:pt x="134474" y="254006"/>
                </a:lnTo>
                <a:lnTo>
                  <a:pt x="118821" y="259894"/>
                </a:lnTo>
                <a:lnTo>
                  <a:pt x="104879" y="268226"/>
                </a:lnTo>
                <a:lnTo>
                  <a:pt x="92333" y="277326"/>
                </a:lnTo>
                <a:lnTo>
                  <a:pt x="80407" y="284546"/>
                </a:lnTo>
                <a:lnTo>
                  <a:pt x="63120" y="296942"/>
                </a:lnTo>
                <a:lnTo>
                  <a:pt x="48759" y="305682"/>
                </a:lnTo>
                <a:lnTo>
                  <a:pt x="41356" y="311436"/>
                </a:lnTo>
                <a:lnTo>
                  <a:pt x="37096" y="313352"/>
                </a:lnTo>
                <a:lnTo>
                  <a:pt x="22950" y="316048"/>
                </a:lnTo>
                <a:lnTo>
                  <a:pt x="15597" y="316678"/>
                </a:lnTo>
                <a:lnTo>
                  <a:pt x="13256" y="317799"/>
                </a:lnTo>
                <a:lnTo>
                  <a:pt x="11695" y="319498"/>
                </a:lnTo>
                <a:lnTo>
                  <a:pt x="10654" y="321584"/>
                </a:lnTo>
                <a:lnTo>
                  <a:pt x="9008" y="322974"/>
                </a:lnTo>
                <a:lnTo>
                  <a:pt x="6958" y="323901"/>
                </a:lnTo>
                <a:lnTo>
                  <a:pt x="0" y="32575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375"/>
          <p:cNvSpPr/>
          <p:nvPr/>
        </p:nvSpPr>
        <p:spPr>
          <a:xfrm>
            <a:off x="3946207" y="3000375"/>
            <a:ext cx="497206" cy="325755"/>
          </a:xfrm>
          <a:custGeom>
            <a:avLst/>
            <a:gdLst/>
            <a:ahLst/>
            <a:cxnLst/>
            <a:rect l="0" t="0" r="0" b="0"/>
            <a:pathLst>
              <a:path w="497206" h="325755">
                <a:moveTo>
                  <a:pt x="497205" y="0"/>
                </a:moveTo>
                <a:lnTo>
                  <a:pt x="492655" y="4551"/>
                </a:lnTo>
                <a:lnTo>
                  <a:pt x="489409" y="5891"/>
                </a:lnTo>
                <a:lnTo>
                  <a:pt x="476692" y="8730"/>
                </a:lnTo>
                <a:lnTo>
                  <a:pt x="469673" y="12770"/>
                </a:lnTo>
                <a:lnTo>
                  <a:pt x="463378" y="20280"/>
                </a:lnTo>
                <a:lnTo>
                  <a:pt x="460367" y="24950"/>
                </a:lnTo>
                <a:lnTo>
                  <a:pt x="455501" y="29016"/>
                </a:lnTo>
                <a:lnTo>
                  <a:pt x="442475" y="36073"/>
                </a:lnTo>
                <a:lnTo>
                  <a:pt x="423627" y="45402"/>
                </a:lnTo>
                <a:lnTo>
                  <a:pt x="411799" y="53833"/>
                </a:lnTo>
                <a:lnTo>
                  <a:pt x="400192" y="62978"/>
                </a:lnTo>
                <a:lnTo>
                  <a:pt x="388683" y="70218"/>
                </a:lnTo>
                <a:lnTo>
                  <a:pt x="374678" y="79150"/>
                </a:lnTo>
                <a:lnTo>
                  <a:pt x="342404" y="100407"/>
                </a:lnTo>
                <a:lnTo>
                  <a:pt x="333997" y="106943"/>
                </a:lnTo>
                <a:lnTo>
                  <a:pt x="325535" y="114158"/>
                </a:lnTo>
                <a:lnTo>
                  <a:pt x="317035" y="121825"/>
                </a:lnTo>
                <a:lnTo>
                  <a:pt x="308512" y="128841"/>
                </a:lnTo>
                <a:lnTo>
                  <a:pt x="299972" y="135424"/>
                </a:lnTo>
                <a:lnTo>
                  <a:pt x="291421" y="141718"/>
                </a:lnTo>
                <a:lnTo>
                  <a:pt x="281911" y="147818"/>
                </a:lnTo>
                <a:lnTo>
                  <a:pt x="271761" y="153791"/>
                </a:lnTo>
                <a:lnTo>
                  <a:pt x="261184" y="159677"/>
                </a:lnTo>
                <a:lnTo>
                  <a:pt x="251275" y="166459"/>
                </a:lnTo>
                <a:lnTo>
                  <a:pt x="241812" y="173837"/>
                </a:lnTo>
                <a:lnTo>
                  <a:pt x="232645" y="181614"/>
                </a:lnTo>
                <a:lnTo>
                  <a:pt x="223677" y="188703"/>
                </a:lnTo>
                <a:lnTo>
                  <a:pt x="214840" y="195334"/>
                </a:lnTo>
                <a:lnTo>
                  <a:pt x="206092" y="201660"/>
                </a:lnTo>
                <a:lnTo>
                  <a:pt x="196450" y="207783"/>
                </a:lnTo>
                <a:lnTo>
                  <a:pt x="186212" y="213769"/>
                </a:lnTo>
                <a:lnTo>
                  <a:pt x="175576" y="219665"/>
                </a:lnTo>
                <a:lnTo>
                  <a:pt x="165628" y="225501"/>
                </a:lnTo>
                <a:lnTo>
                  <a:pt x="146955" y="237065"/>
                </a:lnTo>
                <a:lnTo>
                  <a:pt x="138927" y="242815"/>
                </a:lnTo>
                <a:lnTo>
                  <a:pt x="131671" y="248554"/>
                </a:lnTo>
                <a:lnTo>
                  <a:pt x="124928" y="254285"/>
                </a:lnTo>
                <a:lnTo>
                  <a:pt x="117576" y="260011"/>
                </a:lnTo>
                <a:lnTo>
                  <a:pt x="109816" y="265733"/>
                </a:lnTo>
                <a:lnTo>
                  <a:pt x="101786" y="271453"/>
                </a:lnTo>
                <a:lnTo>
                  <a:pt x="87783" y="280348"/>
                </a:lnTo>
                <a:lnTo>
                  <a:pt x="75210" y="288429"/>
                </a:lnTo>
                <a:lnTo>
                  <a:pt x="63271" y="298370"/>
                </a:lnTo>
                <a:lnTo>
                  <a:pt x="51616" y="306599"/>
                </a:lnTo>
                <a:lnTo>
                  <a:pt x="45841" y="310127"/>
                </a:lnTo>
                <a:lnTo>
                  <a:pt x="34344" y="314046"/>
                </a:lnTo>
                <a:lnTo>
                  <a:pt x="28611" y="315092"/>
                </a:lnTo>
                <a:lnTo>
                  <a:pt x="19701" y="318793"/>
                </a:lnTo>
                <a:lnTo>
                  <a:pt x="12566" y="322660"/>
                </a:lnTo>
                <a:lnTo>
                  <a:pt x="0" y="32575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376"/>
          <p:cNvSpPr/>
          <p:nvPr/>
        </p:nvSpPr>
        <p:spPr>
          <a:xfrm>
            <a:off x="4211954" y="3823335"/>
            <a:ext cx="240031" cy="222886"/>
          </a:xfrm>
          <a:custGeom>
            <a:avLst/>
            <a:gdLst/>
            <a:ahLst/>
            <a:cxnLst/>
            <a:rect l="0" t="0" r="0" b="0"/>
            <a:pathLst>
              <a:path w="240031" h="222886">
                <a:moveTo>
                  <a:pt x="0" y="0"/>
                </a:moveTo>
                <a:lnTo>
                  <a:pt x="4551" y="0"/>
                </a:lnTo>
                <a:lnTo>
                  <a:pt x="5892" y="952"/>
                </a:lnTo>
                <a:lnTo>
                  <a:pt x="6786" y="2540"/>
                </a:lnTo>
                <a:lnTo>
                  <a:pt x="8220" y="7380"/>
                </a:lnTo>
                <a:lnTo>
                  <a:pt x="13019" y="12770"/>
                </a:lnTo>
                <a:lnTo>
                  <a:pt x="23174" y="23125"/>
                </a:lnTo>
                <a:lnTo>
                  <a:pt x="28715" y="28693"/>
                </a:lnTo>
                <a:lnTo>
                  <a:pt x="31526" y="32463"/>
                </a:lnTo>
                <a:lnTo>
                  <a:pt x="34353" y="36882"/>
                </a:lnTo>
                <a:lnTo>
                  <a:pt x="37189" y="41733"/>
                </a:lnTo>
                <a:lnTo>
                  <a:pt x="40033" y="45919"/>
                </a:lnTo>
                <a:lnTo>
                  <a:pt x="42881" y="49663"/>
                </a:lnTo>
                <a:lnTo>
                  <a:pt x="45733" y="53111"/>
                </a:lnTo>
                <a:lnTo>
                  <a:pt x="48586" y="57314"/>
                </a:lnTo>
                <a:lnTo>
                  <a:pt x="51441" y="62022"/>
                </a:lnTo>
                <a:lnTo>
                  <a:pt x="54297" y="67065"/>
                </a:lnTo>
                <a:lnTo>
                  <a:pt x="58105" y="72333"/>
                </a:lnTo>
                <a:lnTo>
                  <a:pt x="62550" y="77749"/>
                </a:lnTo>
                <a:lnTo>
                  <a:pt x="71615" y="87895"/>
                </a:lnTo>
                <a:lnTo>
                  <a:pt x="78819" y="95579"/>
                </a:lnTo>
                <a:lnTo>
                  <a:pt x="92781" y="109811"/>
                </a:lnTo>
                <a:lnTo>
                  <a:pt x="98049" y="114165"/>
                </a:lnTo>
                <a:lnTo>
                  <a:pt x="103467" y="118020"/>
                </a:lnTo>
                <a:lnTo>
                  <a:pt x="108983" y="121542"/>
                </a:lnTo>
                <a:lnTo>
                  <a:pt x="113613" y="125796"/>
                </a:lnTo>
                <a:lnTo>
                  <a:pt x="117652" y="130536"/>
                </a:lnTo>
                <a:lnTo>
                  <a:pt x="121297" y="135602"/>
                </a:lnTo>
                <a:lnTo>
                  <a:pt x="125632" y="139931"/>
                </a:lnTo>
                <a:lnTo>
                  <a:pt x="130428" y="143770"/>
                </a:lnTo>
                <a:lnTo>
                  <a:pt x="135530" y="147281"/>
                </a:lnTo>
                <a:lnTo>
                  <a:pt x="140836" y="151528"/>
                </a:lnTo>
                <a:lnTo>
                  <a:pt x="146278" y="156263"/>
                </a:lnTo>
                <a:lnTo>
                  <a:pt x="151811" y="161325"/>
                </a:lnTo>
                <a:lnTo>
                  <a:pt x="157405" y="165652"/>
                </a:lnTo>
                <a:lnTo>
                  <a:pt x="163040" y="169490"/>
                </a:lnTo>
                <a:lnTo>
                  <a:pt x="168701" y="173000"/>
                </a:lnTo>
                <a:lnTo>
                  <a:pt x="173427" y="176294"/>
                </a:lnTo>
                <a:lnTo>
                  <a:pt x="177531" y="179441"/>
                </a:lnTo>
                <a:lnTo>
                  <a:pt x="181219" y="182492"/>
                </a:lnTo>
                <a:lnTo>
                  <a:pt x="185583" y="185479"/>
                </a:lnTo>
                <a:lnTo>
                  <a:pt x="190397" y="188422"/>
                </a:lnTo>
                <a:lnTo>
                  <a:pt x="195511" y="191337"/>
                </a:lnTo>
                <a:lnTo>
                  <a:pt x="199873" y="194233"/>
                </a:lnTo>
                <a:lnTo>
                  <a:pt x="207261" y="199990"/>
                </a:lnTo>
                <a:lnTo>
                  <a:pt x="213719" y="205724"/>
                </a:lnTo>
                <a:lnTo>
                  <a:pt x="219764" y="211448"/>
                </a:lnTo>
                <a:lnTo>
                  <a:pt x="229730" y="221190"/>
                </a:lnTo>
                <a:lnTo>
                  <a:pt x="231258" y="221755"/>
                </a:lnTo>
                <a:lnTo>
                  <a:pt x="238015" y="222661"/>
                </a:lnTo>
                <a:lnTo>
                  <a:pt x="240030" y="2228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377"/>
          <p:cNvSpPr/>
          <p:nvPr/>
        </p:nvSpPr>
        <p:spPr>
          <a:xfrm>
            <a:off x="4246245" y="3771900"/>
            <a:ext cx="222885" cy="291466"/>
          </a:xfrm>
          <a:custGeom>
            <a:avLst/>
            <a:gdLst/>
            <a:ahLst/>
            <a:cxnLst/>
            <a:rect l="0" t="0" r="0" b="0"/>
            <a:pathLst>
              <a:path w="222885" h="291466">
                <a:moveTo>
                  <a:pt x="222884" y="0"/>
                </a:moveTo>
                <a:lnTo>
                  <a:pt x="206962" y="0"/>
                </a:lnTo>
                <a:lnTo>
                  <a:pt x="201551" y="4550"/>
                </a:lnTo>
                <a:lnTo>
                  <a:pt x="200090" y="6844"/>
                </a:lnTo>
                <a:lnTo>
                  <a:pt x="197081" y="14621"/>
                </a:lnTo>
                <a:lnTo>
                  <a:pt x="193001" y="20151"/>
                </a:lnTo>
                <a:lnTo>
                  <a:pt x="188013" y="28323"/>
                </a:lnTo>
                <a:lnTo>
                  <a:pt x="185350" y="33170"/>
                </a:lnTo>
                <a:lnTo>
                  <a:pt x="181669" y="38305"/>
                </a:lnTo>
                <a:lnTo>
                  <a:pt x="177310" y="43634"/>
                </a:lnTo>
                <a:lnTo>
                  <a:pt x="172498" y="49092"/>
                </a:lnTo>
                <a:lnTo>
                  <a:pt x="168339" y="54635"/>
                </a:lnTo>
                <a:lnTo>
                  <a:pt x="164614" y="60236"/>
                </a:lnTo>
                <a:lnTo>
                  <a:pt x="161177" y="65875"/>
                </a:lnTo>
                <a:lnTo>
                  <a:pt x="152279" y="79760"/>
                </a:lnTo>
                <a:lnTo>
                  <a:pt x="147239" y="87463"/>
                </a:lnTo>
                <a:lnTo>
                  <a:pt x="141974" y="94503"/>
                </a:lnTo>
                <a:lnTo>
                  <a:pt x="136559" y="101102"/>
                </a:lnTo>
                <a:lnTo>
                  <a:pt x="131045" y="107407"/>
                </a:lnTo>
                <a:lnTo>
                  <a:pt x="126416" y="113514"/>
                </a:lnTo>
                <a:lnTo>
                  <a:pt x="122377" y="119491"/>
                </a:lnTo>
                <a:lnTo>
                  <a:pt x="118732" y="125381"/>
                </a:lnTo>
                <a:lnTo>
                  <a:pt x="104500" y="147322"/>
                </a:lnTo>
                <a:lnTo>
                  <a:pt x="100147" y="154412"/>
                </a:lnTo>
                <a:lnTo>
                  <a:pt x="96292" y="161044"/>
                </a:lnTo>
                <a:lnTo>
                  <a:pt x="92769" y="167370"/>
                </a:lnTo>
                <a:lnTo>
                  <a:pt x="88516" y="174445"/>
                </a:lnTo>
                <a:lnTo>
                  <a:pt x="78710" y="189926"/>
                </a:lnTo>
                <a:lnTo>
                  <a:pt x="73428" y="197102"/>
                </a:lnTo>
                <a:lnTo>
                  <a:pt x="68002" y="203791"/>
                </a:lnTo>
                <a:lnTo>
                  <a:pt x="57846" y="215351"/>
                </a:lnTo>
                <a:lnTo>
                  <a:pt x="50156" y="223664"/>
                </a:lnTo>
                <a:lnTo>
                  <a:pt x="46773" y="228167"/>
                </a:lnTo>
                <a:lnTo>
                  <a:pt x="43564" y="233074"/>
                </a:lnTo>
                <a:lnTo>
                  <a:pt x="40472" y="238250"/>
                </a:lnTo>
                <a:lnTo>
                  <a:pt x="34498" y="246541"/>
                </a:lnTo>
                <a:lnTo>
                  <a:pt x="28667" y="254354"/>
                </a:lnTo>
                <a:lnTo>
                  <a:pt x="25779" y="259104"/>
                </a:lnTo>
                <a:lnTo>
                  <a:pt x="22901" y="264176"/>
                </a:lnTo>
                <a:lnTo>
                  <a:pt x="17163" y="272351"/>
                </a:lnTo>
                <a:lnTo>
                  <a:pt x="14299" y="275865"/>
                </a:lnTo>
                <a:lnTo>
                  <a:pt x="11118" y="282309"/>
                </a:lnTo>
                <a:lnTo>
                  <a:pt x="10269" y="285361"/>
                </a:lnTo>
                <a:lnTo>
                  <a:pt x="8751" y="287396"/>
                </a:lnTo>
                <a:lnTo>
                  <a:pt x="6786" y="288752"/>
                </a:lnTo>
                <a:lnTo>
                  <a:pt x="0" y="2914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378"/>
          <p:cNvSpPr/>
          <p:nvPr/>
        </p:nvSpPr>
        <p:spPr>
          <a:xfrm>
            <a:off x="4734877" y="3763327"/>
            <a:ext cx="308611" cy="34291"/>
          </a:xfrm>
          <a:custGeom>
            <a:avLst/>
            <a:gdLst/>
            <a:ahLst/>
            <a:cxnLst/>
            <a:rect l="0" t="0" r="0" b="0"/>
            <a:pathLst>
              <a:path w="308611" h="34291">
                <a:moveTo>
                  <a:pt x="0" y="34290"/>
                </a:moveTo>
                <a:lnTo>
                  <a:pt x="4551" y="34290"/>
                </a:lnTo>
                <a:lnTo>
                  <a:pt x="6844" y="33338"/>
                </a:lnTo>
                <a:lnTo>
                  <a:pt x="9325" y="31750"/>
                </a:lnTo>
                <a:lnTo>
                  <a:pt x="15600" y="26909"/>
                </a:lnTo>
                <a:lnTo>
                  <a:pt x="21538" y="26247"/>
                </a:lnTo>
                <a:lnTo>
                  <a:pt x="25789" y="26071"/>
                </a:lnTo>
                <a:lnTo>
                  <a:pt x="30528" y="25001"/>
                </a:lnTo>
                <a:lnTo>
                  <a:pt x="35592" y="23334"/>
                </a:lnTo>
                <a:lnTo>
                  <a:pt x="40872" y="21271"/>
                </a:lnTo>
                <a:lnTo>
                  <a:pt x="46298" y="19896"/>
                </a:lnTo>
                <a:lnTo>
                  <a:pt x="51821" y="18979"/>
                </a:lnTo>
                <a:lnTo>
                  <a:pt x="57407" y="18368"/>
                </a:lnTo>
                <a:lnTo>
                  <a:pt x="63988" y="17960"/>
                </a:lnTo>
                <a:lnTo>
                  <a:pt x="78922" y="17507"/>
                </a:lnTo>
                <a:lnTo>
                  <a:pt x="98844" y="17253"/>
                </a:lnTo>
                <a:lnTo>
                  <a:pt x="104948" y="16264"/>
                </a:lnTo>
                <a:lnTo>
                  <a:pt x="110923" y="14653"/>
                </a:lnTo>
                <a:lnTo>
                  <a:pt x="116811" y="12626"/>
                </a:lnTo>
                <a:lnTo>
                  <a:pt x="123594" y="11275"/>
                </a:lnTo>
                <a:lnTo>
                  <a:pt x="130974" y="10374"/>
                </a:lnTo>
                <a:lnTo>
                  <a:pt x="138751" y="9774"/>
                </a:lnTo>
                <a:lnTo>
                  <a:pt x="145840" y="9373"/>
                </a:lnTo>
                <a:lnTo>
                  <a:pt x="158798" y="8929"/>
                </a:lnTo>
                <a:lnTo>
                  <a:pt x="165873" y="7857"/>
                </a:lnTo>
                <a:lnTo>
                  <a:pt x="173447" y="6191"/>
                </a:lnTo>
                <a:lnTo>
                  <a:pt x="181354" y="4127"/>
                </a:lnTo>
                <a:lnTo>
                  <a:pt x="189482" y="2752"/>
                </a:lnTo>
                <a:lnTo>
                  <a:pt x="197759" y="1835"/>
                </a:lnTo>
                <a:lnTo>
                  <a:pt x="206134" y="1223"/>
                </a:lnTo>
                <a:lnTo>
                  <a:pt x="213623" y="815"/>
                </a:lnTo>
                <a:lnTo>
                  <a:pt x="227024" y="363"/>
                </a:lnTo>
                <a:lnTo>
                  <a:pt x="251148" y="72"/>
                </a:lnTo>
                <a:lnTo>
                  <a:pt x="30861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379"/>
          <p:cNvSpPr/>
          <p:nvPr/>
        </p:nvSpPr>
        <p:spPr>
          <a:xfrm>
            <a:off x="4820602" y="3849055"/>
            <a:ext cx="257176" cy="8571"/>
          </a:xfrm>
          <a:custGeom>
            <a:avLst/>
            <a:gdLst/>
            <a:ahLst/>
            <a:cxnLst/>
            <a:rect l="0" t="0" r="0" b="0"/>
            <a:pathLst>
              <a:path w="257176" h="8571">
                <a:moveTo>
                  <a:pt x="0" y="8570"/>
                </a:moveTo>
                <a:lnTo>
                  <a:pt x="91478" y="8570"/>
                </a:lnTo>
                <a:lnTo>
                  <a:pt x="97180" y="7617"/>
                </a:lnTo>
                <a:lnTo>
                  <a:pt x="102887" y="6030"/>
                </a:lnTo>
                <a:lnTo>
                  <a:pt x="108596" y="4019"/>
                </a:lnTo>
                <a:lnTo>
                  <a:pt x="114308" y="2678"/>
                </a:lnTo>
                <a:lnTo>
                  <a:pt x="120020" y="1784"/>
                </a:lnTo>
                <a:lnTo>
                  <a:pt x="125733" y="1189"/>
                </a:lnTo>
                <a:lnTo>
                  <a:pt x="131448" y="792"/>
                </a:lnTo>
                <a:lnTo>
                  <a:pt x="137162" y="527"/>
                </a:lnTo>
                <a:lnTo>
                  <a:pt x="148591" y="232"/>
                </a:lnTo>
                <a:lnTo>
                  <a:pt x="211455" y="0"/>
                </a:lnTo>
                <a:lnTo>
                  <a:pt x="217170" y="951"/>
                </a:lnTo>
                <a:lnTo>
                  <a:pt x="222885" y="2538"/>
                </a:lnTo>
                <a:lnTo>
                  <a:pt x="228600" y="4549"/>
                </a:lnTo>
                <a:lnTo>
                  <a:pt x="233363" y="5889"/>
                </a:lnTo>
                <a:lnTo>
                  <a:pt x="237490" y="6782"/>
                </a:lnTo>
                <a:lnTo>
                  <a:pt x="241194" y="7378"/>
                </a:lnTo>
                <a:lnTo>
                  <a:pt x="244616" y="7775"/>
                </a:lnTo>
                <a:lnTo>
                  <a:pt x="247850" y="8040"/>
                </a:lnTo>
                <a:lnTo>
                  <a:pt x="257175" y="85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380"/>
          <p:cNvSpPr/>
          <p:nvPr/>
        </p:nvSpPr>
        <p:spPr>
          <a:xfrm>
            <a:off x="5343535" y="3540442"/>
            <a:ext cx="325273" cy="360046"/>
          </a:xfrm>
          <a:custGeom>
            <a:avLst/>
            <a:gdLst/>
            <a:ahLst/>
            <a:cxnLst/>
            <a:rect l="0" t="0" r="0" b="0"/>
            <a:pathLst>
              <a:path w="325273" h="360046">
                <a:moveTo>
                  <a:pt x="188585" y="0"/>
                </a:moveTo>
                <a:lnTo>
                  <a:pt x="175566" y="0"/>
                </a:lnTo>
                <a:lnTo>
                  <a:pt x="173238" y="953"/>
                </a:lnTo>
                <a:lnTo>
                  <a:pt x="165411" y="6844"/>
                </a:lnTo>
                <a:lnTo>
                  <a:pt x="159870" y="11932"/>
                </a:lnTo>
                <a:lnTo>
                  <a:pt x="157059" y="13670"/>
                </a:lnTo>
                <a:lnTo>
                  <a:pt x="148552" y="17068"/>
                </a:lnTo>
                <a:lnTo>
                  <a:pt x="139999" y="23684"/>
                </a:lnTo>
                <a:lnTo>
                  <a:pt x="131432" y="31677"/>
                </a:lnTo>
                <a:lnTo>
                  <a:pt x="117147" y="45752"/>
                </a:lnTo>
                <a:lnTo>
                  <a:pt x="108892" y="51449"/>
                </a:lnTo>
                <a:lnTo>
                  <a:pt x="99825" y="57157"/>
                </a:lnTo>
                <a:lnTo>
                  <a:pt x="92621" y="62868"/>
                </a:lnTo>
                <a:lnTo>
                  <a:pt x="83704" y="71122"/>
                </a:lnTo>
                <a:lnTo>
                  <a:pt x="74343" y="81140"/>
                </a:lnTo>
                <a:lnTo>
                  <a:pt x="63719" y="96537"/>
                </a:lnTo>
                <a:lnTo>
                  <a:pt x="57524" y="104183"/>
                </a:lnTo>
                <a:lnTo>
                  <a:pt x="49055" y="113296"/>
                </a:lnTo>
                <a:lnTo>
                  <a:pt x="39894" y="123697"/>
                </a:lnTo>
                <a:lnTo>
                  <a:pt x="32648" y="134669"/>
                </a:lnTo>
                <a:lnTo>
                  <a:pt x="26252" y="145895"/>
                </a:lnTo>
                <a:lnTo>
                  <a:pt x="20234" y="156282"/>
                </a:lnTo>
                <a:lnTo>
                  <a:pt x="14384" y="164074"/>
                </a:lnTo>
                <a:lnTo>
                  <a:pt x="12444" y="168438"/>
                </a:lnTo>
                <a:lnTo>
                  <a:pt x="10287" y="178366"/>
                </a:lnTo>
                <a:lnTo>
                  <a:pt x="6789" y="189129"/>
                </a:lnTo>
                <a:lnTo>
                  <a:pt x="3011" y="200263"/>
                </a:lnTo>
                <a:lnTo>
                  <a:pt x="2004" y="205898"/>
                </a:lnTo>
                <a:lnTo>
                  <a:pt x="885" y="216288"/>
                </a:lnTo>
                <a:lnTo>
                  <a:pt x="388" y="224081"/>
                </a:lnTo>
                <a:lnTo>
                  <a:pt x="166" y="233259"/>
                </a:lnTo>
                <a:lnTo>
                  <a:pt x="0" y="264187"/>
                </a:lnTo>
                <a:lnTo>
                  <a:pt x="949" y="268517"/>
                </a:lnTo>
                <a:lnTo>
                  <a:pt x="4543" y="275869"/>
                </a:lnTo>
                <a:lnTo>
                  <a:pt x="11922" y="285362"/>
                </a:lnTo>
                <a:lnTo>
                  <a:pt x="13660" y="288349"/>
                </a:lnTo>
                <a:lnTo>
                  <a:pt x="17057" y="297103"/>
                </a:lnTo>
                <a:lnTo>
                  <a:pt x="21228" y="302861"/>
                </a:lnTo>
                <a:lnTo>
                  <a:pt x="28797" y="308595"/>
                </a:lnTo>
                <a:lnTo>
                  <a:pt x="33482" y="311457"/>
                </a:lnTo>
                <a:lnTo>
                  <a:pt x="41227" y="319718"/>
                </a:lnTo>
                <a:lnTo>
                  <a:pt x="44626" y="324588"/>
                </a:lnTo>
                <a:lnTo>
                  <a:pt x="48797" y="327835"/>
                </a:lnTo>
                <a:lnTo>
                  <a:pt x="53484" y="329999"/>
                </a:lnTo>
                <a:lnTo>
                  <a:pt x="58512" y="331442"/>
                </a:lnTo>
                <a:lnTo>
                  <a:pt x="62817" y="334309"/>
                </a:lnTo>
                <a:lnTo>
                  <a:pt x="70140" y="342574"/>
                </a:lnTo>
                <a:lnTo>
                  <a:pt x="79110" y="350058"/>
                </a:lnTo>
                <a:lnTo>
                  <a:pt x="88495" y="355606"/>
                </a:lnTo>
                <a:lnTo>
                  <a:pt x="95840" y="358072"/>
                </a:lnTo>
                <a:lnTo>
                  <a:pt x="101038" y="358730"/>
                </a:lnTo>
                <a:lnTo>
                  <a:pt x="107360" y="359168"/>
                </a:lnTo>
                <a:lnTo>
                  <a:pt x="124831" y="359785"/>
                </a:lnTo>
                <a:lnTo>
                  <a:pt x="134532" y="359930"/>
                </a:lnTo>
                <a:lnTo>
                  <a:pt x="167673" y="360030"/>
                </a:lnTo>
                <a:lnTo>
                  <a:pt x="173691" y="359083"/>
                </a:lnTo>
                <a:lnTo>
                  <a:pt x="179608" y="357498"/>
                </a:lnTo>
                <a:lnTo>
                  <a:pt x="185458" y="355489"/>
                </a:lnTo>
                <a:lnTo>
                  <a:pt x="191262" y="354151"/>
                </a:lnTo>
                <a:lnTo>
                  <a:pt x="197037" y="353258"/>
                </a:lnTo>
                <a:lnTo>
                  <a:pt x="202792" y="352663"/>
                </a:lnTo>
                <a:lnTo>
                  <a:pt x="211727" y="349462"/>
                </a:lnTo>
                <a:lnTo>
                  <a:pt x="220778" y="344864"/>
                </a:lnTo>
                <a:lnTo>
                  <a:pt x="227192" y="342304"/>
                </a:lnTo>
                <a:lnTo>
                  <a:pt x="234325" y="339645"/>
                </a:lnTo>
                <a:lnTo>
                  <a:pt x="240033" y="336920"/>
                </a:lnTo>
                <a:lnTo>
                  <a:pt x="248916" y="331353"/>
                </a:lnTo>
                <a:lnTo>
                  <a:pt x="258578" y="325703"/>
                </a:lnTo>
                <a:lnTo>
                  <a:pt x="269223" y="320017"/>
                </a:lnTo>
                <a:lnTo>
                  <a:pt x="280304" y="314315"/>
                </a:lnTo>
                <a:lnTo>
                  <a:pt x="289039" y="308606"/>
                </a:lnTo>
                <a:lnTo>
                  <a:pt x="296096" y="302893"/>
                </a:lnTo>
                <a:lnTo>
                  <a:pt x="302407" y="297179"/>
                </a:lnTo>
                <a:lnTo>
                  <a:pt x="304471" y="293370"/>
                </a:lnTo>
                <a:lnTo>
                  <a:pt x="306765" y="284057"/>
                </a:lnTo>
                <a:lnTo>
                  <a:pt x="310324" y="276107"/>
                </a:lnTo>
                <a:lnTo>
                  <a:pt x="317683" y="266277"/>
                </a:lnTo>
                <a:lnTo>
                  <a:pt x="320370" y="263243"/>
                </a:lnTo>
                <a:lnTo>
                  <a:pt x="322161" y="259315"/>
                </a:lnTo>
                <a:lnTo>
                  <a:pt x="324152" y="249871"/>
                </a:lnTo>
                <a:lnTo>
                  <a:pt x="325272" y="242946"/>
                </a:lnTo>
                <a:lnTo>
                  <a:pt x="321054" y="231792"/>
                </a:lnTo>
                <a:lnTo>
                  <a:pt x="313772" y="220974"/>
                </a:lnTo>
                <a:lnTo>
                  <a:pt x="304503" y="210346"/>
                </a:lnTo>
                <a:lnTo>
                  <a:pt x="302058" y="208811"/>
                </a:lnTo>
                <a:lnTo>
                  <a:pt x="296802" y="207105"/>
                </a:lnTo>
                <a:lnTo>
                  <a:pt x="288488" y="206145"/>
                </a:lnTo>
                <a:lnTo>
                  <a:pt x="279992" y="205860"/>
                </a:lnTo>
                <a:lnTo>
                  <a:pt x="255496" y="205751"/>
                </a:lnTo>
                <a:lnTo>
                  <a:pt x="252242" y="206700"/>
                </a:lnTo>
                <a:lnTo>
                  <a:pt x="243112" y="211634"/>
                </a:lnTo>
                <a:lnTo>
                  <a:pt x="234374" y="214471"/>
                </a:lnTo>
                <a:lnTo>
                  <a:pt x="225753" y="220921"/>
                </a:lnTo>
                <a:lnTo>
                  <a:pt x="217166" y="228865"/>
                </a:lnTo>
                <a:lnTo>
                  <a:pt x="211447" y="234433"/>
                </a:lnTo>
                <a:lnTo>
                  <a:pt x="205731" y="242622"/>
                </a:lnTo>
                <a:lnTo>
                  <a:pt x="200015" y="251660"/>
                </a:lnTo>
                <a:lnTo>
                  <a:pt x="194300" y="258852"/>
                </a:lnTo>
                <a:lnTo>
                  <a:pt x="192394" y="263055"/>
                </a:lnTo>
                <a:lnTo>
                  <a:pt x="190278" y="272806"/>
                </a:lnTo>
                <a:lnTo>
                  <a:pt x="186797" y="283490"/>
                </a:lnTo>
                <a:lnTo>
                  <a:pt x="183028" y="293635"/>
                </a:lnTo>
                <a:lnTo>
                  <a:pt x="181352" y="301320"/>
                </a:lnTo>
                <a:lnTo>
                  <a:pt x="180608" y="310450"/>
                </a:lnTo>
                <a:lnTo>
                  <a:pt x="180277" y="319906"/>
                </a:lnTo>
                <a:lnTo>
                  <a:pt x="180091" y="330584"/>
                </a:lnTo>
                <a:lnTo>
                  <a:pt x="180013" y="355623"/>
                </a:lnTo>
                <a:lnTo>
                  <a:pt x="180965" y="357097"/>
                </a:lnTo>
                <a:lnTo>
                  <a:pt x="182552" y="358080"/>
                </a:lnTo>
                <a:lnTo>
                  <a:pt x="188585" y="3600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70</TotalTime>
  <Words>178</Words>
  <Application>Microsoft Office PowerPoint</Application>
  <PresentationFormat>On-screen Show (4:3)</PresentationFormat>
  <Paragraphs>40</Paragraphs>
  <Slides>8</Slides>
  <Notes>8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Solving Algebraic Equations</vt:lpstr>
      <vt:lpstr>Objectives</vt:lpstr>
      <vt:lpstr>Expressions vs. Equations</vt:lpstr>
      <vt:lpstr>Steps to solving linear equations in one variable</vt:lpstr>
      <vt:lpstr>Using addition and subtraction to isolate a variable</vt:lpstr>
      <vt:lpstr>Using multiplication and division to isolate a variable</vt:lpstr>
      <vt:lpstr>Combining addition/subtraction and multiplication/division</vt:lpstr>
      <vt:lpstr>Slide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Solving Algebraic Equations</dc:title>
  <dc:creator>Ameena</dc:creator>
  <cp:lastModifiedBy>Ameena</cp:lastModifiedBy>
  <cp:revision>5</cp:revision>
  <dcterms:created xsi:type="dcterms:W3CDTF">2009-11-12T20:57:06Z</dcterms:created>
  <dcterms:modified xsi:type="dcterms:W3CDTF">2009-11-12T22:07:41Z</dcterms:modified>
</cp:coreProperties>
</file>

<file path=docProps/thumbnail.jpeg>
</file>